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77" r:id="rId2"/>
    <p:sldId id="278" r:id="rId3"/>
    <p:sldId id="437" r:id="rId4"/>
    <p:sldId id="315" r:id="rId5"/>
    <p:sldId id="311" r:id="rId6"/>
    <p:sldId id="312" r:id="rId7"/>
    <p:sldId id="313" r:id="rId8"/>
    <p:sldId id="431" r:id="rId9"/>
    <p:sldId id="438" r:id="rId10"/>
    <p:sldId id="320" r:id="rId11"/>
    <p:sldId id="429" r:id="rId12"/>
    <p:sldId id="314" r:id="rId13"/>
    <p:sldId id="333" r:id="rId14"/>
    <p:sldId id="334" r:id="rId15"/>
    <p:sldId id="430" r:id="rId16"/>
    <p:sldId id="439" r:id="rId17"/>
    <p:sldId id="440" r:id="rId18"/>
    <p:sldId id="423" r:id="rId19"/>
    <p:sldId id="432" r:id="rId20"/>
    <p:sldId id="433" r:id="rId21"/>
    <p:sldId id="436" r:id="rId22"/>
    <p:sldId id="434" r:id="rId23"/>
    <p:sldId id="301" r:id="rId24"/>
    <p:sldId id="441" r:id="rId25"/>
    <p:sldId id="442" r:id="rId26"/>
    <p:sldId id="443" r:id="rId27"/>
    <p:sldId id="444" r:id="rId28"/>
    <p:sldId id="445" r:id="rId29"/>
    <p:sldId id="435" r:id="rId30"/>
    <p:sldId id="44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7979C"/>
    <a:srgbClr val="000000"/>
    <a:srgbClr val="0099CC"/>
    <a:srgbClr val="FFAA41"/>
    <a:srgbClr val="9A9A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9"/>
    <p:restoredTop sz="94694"/>
  </p:normalViewPr>
  <p:slideViewPr>
    <p:cSldViewPr snapToGrid="0" snapToObjects="1">
      <p:cViewPr>
        <p:scale>
          <a:sx n="110" d="100"/>
          <a:sy n="110" d="100"/>
        </p:scale>
        <p:origin x="328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68" d="100"/>
          <a:sy n="168" d="100"/>
        </p:scale>
        <p:origin x="314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"My kids are going to sleepaway camp next week"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Negative</c:v>
                </c:pt>
                <c:pt idx="1">
                  <c:v>Positive</c:v>
                </c:pt>
                <c:pt idx="2">
                  <c:v>Curious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</c:v>
                </c:pt>
                <c:pt idx="1">
                  <c:v>11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84-8D47-A79A-6A9A4F8E2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"My kids are going to tent-away camp next week"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Negative</c:v>
                </c:pt>
                <c:pt idx="1">
                  <c:v>Positive</c:v>
                </c:pt>
                <c:pt idx="2">
                  <c:v>Curious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</c:v>
                </c:pt>
                <c:pt idx="1">
                  <c:v>6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7-834D-8D18-BB9D7AD15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"My kids are going to sleepaway camp next week"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Negative</c:v>
                </c:pt>
                <c:pt idx="1">
                  <c:v>Positive</c:v>
                </c:pt>
                <c:pt idx="2">
                  <c:v>Curious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</c:v>
                </c:pt>
                <c:pt idx="1">
                  <c:v>11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84-8D47-A79A-6A9A4F8E2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"My kids are going to tent-away camp next week"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Negative</c:v>
                </c:pt>
                <c:pt idx="1">
                  <c:v>Positive</c:v>
                </c:pt>
                <c:pt idx="2">
                  <c:v>Curious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</c:v>
                </c:pt>
                <c:pt idx="1">
                  <c:v>6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7-834D-8D18-BB9D7AD15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"My kids are going to sleepaway camp next week"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Negative</c:v>
                </c:pt>
                <c:pt idx="1">
                  <c:v>Positive</c:v>
                </c:pt>
                <c:pt idx="2">
                  <c:v>Curious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74</c:v>
                </c:pt>
                <c:pt idx="1">
                  <c:v>11</c:v>
                </c:pt>
                <c:pt idx="2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84-8D47-A79A-6A9A4F8E20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"My kids are going to tent-away camp next week"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Sheet1!$A$2:$A$4</c:f>
              <c:strCache>
                <c:ptCount val="3"/>
                <c:pt idx="0">
                  <c:v>Negative</c:v>
                </c:pt>
                <c:pt idx="1">
                  <c:v>Positive</c:v>
                </c:pt>
                <c:pt idx="2">
                  <c:v>Curious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</c:v>
                </c:pt>
                <c:pt idx="1">
                  <c:v>6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17-834D-8D18-BB9D7AD159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863B79-08EF-9D44-9864-7686FB781CD4}" type="doc">
      <dgm:prSet loTypeId="urn:microsoft.com/office/officeart/2005/8/layout/cycl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64DCDA-5C26-F247-BDE0-E2BC3AB9A134}">
      <dgm:prSet phldrT="[Text]"/>
      <dgm:spPr/>
      <dgm:t>
        <a:bodyPr/>
        <a:lstStyle/>
        <a:p>
          <a:r>
            <a:rPr lang="en-US"/>
            <a:t> </a:t>
          </a:r>
          <a:endParaRPr lang="en-US" dirty="0"/>
        </a:p>
      </dgm:t>
    </dgm:pt>
    <dgm:pt modelId="{DBF8D070-812A-5840-8A63-F62ACDD13CF4}" type="parTrans" cxnId="{C7618778-C35A-4841-8100-021962445E4D}">
      <dgm:prSet/>
      <dgm:spPr/>
      <dgm:t>
        <a:bodyPr/>
        <a:lstStyle/>
        <a:p>
          <a:endParaRPr lang="en-US"/>
        </a:p>
      </dgm:t>
    </dgm:pt>
    <dgm:pt modelId="{1E5E77F3-1568-CC4C-B767-8B6E5C578D2B}" type="sibTrans" cxnId="{C7618778-C35A-4841-8100-021962445E4D}">
      <dgm:prSet/>
      <dgm:spPr/>
      <dgm:t>
        <a:bodyPr/>
        <a:lstStyle/>
        <a:p>
          <a:endParaRPr lang="en-US"/>
        </a:p>
      </dgm:t>
    </dgm:pt>
    <dgm:pt modelId="{C40E72CE-54D0-414A-9F86-7C79D687C9D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7B254C3-21D0-6C43-AB8A-CF38F0C1B666}" type="parTrans" cxnId="{310BCFC3-C1D2-2448-AE8F-805332DDA1E1}">
      <dgm:prSet/>
      <dgm:spPr/>
      <dgm:t>
        <a:bodyPr/>
        <a:lstStyle/>
        <a:p>
          <a:endParaRPr lang="en-US"/>
        </a:p>
      </dgm:t>
    </dgm:pt>
    <dgm:pt modelId="{83DD8223-599D-6C4D-B2A7-A3E48549074B}" type="sibTrans" cxnId="{310BCFC3-C1D2-2448-AE8F-805332DDA1E1}">
      <dgm:prSet/>
      <dgm:spPr/>
      <dgm:t>
        <a:bodyPr/>
        <a:lstStyle/>
        <a:p>
          <a:endParaRPr lang="en-US"/>
        </a:p>
      </dgm:t>
    </dgm:pt>
    <dgm:pt modelId="{0231AF09-B8D6-E14D-ACCA-1B0AD7CFDF5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6F4878-F7B0-B241-8D4D-201FE9FEC5BC}" type="parTrans" cxnId="{FB208440-B9E9-3A4C-B3FC-FC6E4E532E93}">
      <dgm:prSet/>
      <dgm:spPr/>
      <dgm:t>
        <a:bodyPr/>
        <a:lstStyle/>
        <a:p>
          <a:endParaRPr lang="en-US"/>
        </a:p>
      </dgm:t>
    </dgm:pt>
    <dgm:pt modelId="{3D0AC1F1-D800-424D-8E4F-73BB5CE7FBED}" type="sibTrans" cxnId="{FB208440-B9E9-3A4C-B3FC-FC6E4E532E93}">
      <dgm:prSet/>
      <dgm:spPr/>
      <dgm:t>
        <a:bodyPr/>
        <a:lstStyle/>
        <a:p>
          <a:endParaRPr lang="en-US"/>
        </a:p>
      </dgm:t>
    </dgm:pt>
    <dgm:pt modelId="{BB41E691-132C-5340-A566-28F4DC469B1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4D1AE1-9A18-F044-8B72-EB01AE1C5CB8}" type="parTrans" cxnId="{E2FB6CB3-3D5F-2944-BDDA-C08F6BAA725D}">
      <dgm:prSet/>
      <dgm:spPr/>
      <dgm:t>
        <a:bodyPr/>
        <a:lstStyle/>
        <a:p>
          <a:endParaRPr lang="en-US"/>
        </a:p>
      </dgm:t>
    </dgm:pt>
    <dgm:pt modelId="{7644ED95-8276-614E-8528-16B6D4097175}" type="sibTrans" cxnId="{E2FB6CB3-3D5F-2944-BDDA-C08F6BAA725D}">
      <dgm:prSet/>
      <dgm:spPr/>
      <dgm:t>
        <a:bodyPr/>
        <a:lstStyle/>
        <a:p>
          <a:endParaRPr lang="en-US"/>
        </a:p>
      </dgm:t>
    </dgm:pt>
    <dgm:pt modelId="{1933937C-8AA3-504B-9918-3AB7E041452F}" type="pres">
      <dgm:prSet presAssocID="{E9863B79-08EF-9D44-9864-7686FB781CD4}" presName="cycle" presStyleCnt="0">
        <dgm:presLayoutVars>
          <dgm:dir/>
          <dgm:resizeHandles val="exact"/>
        </dgm:presLayoutVars>
      </dgm:prSet>
      <dgm:spPr/>
    </dgm:pt>
    <dgm:pt modelId="{48443FFD-BC81-5D48-9C7C-48F1A3F026CC}" type="pres">
      <dgm:prSet presAssocID="{BE64DCDA-5C26-F247-BDE0-E2BC3AB9A134}" presName="dummy" presStyleCnt="0"/>
      <dgm:spPr/>
    </dgm:pt>
    <dgm:pt modelId="{9D6C821F-C7D5-6043-B28D-B712C501E2DA}" type="pres">
      <dgm:prSet presAssocID="{BE64DCDA-5C26-F247-BDE0-E2BC3AB9A134}" presName="node" presStyleLbl="revTx" presStyleIdx="0" presStyleCnt="4">
        <dgm:presLayoutVars>
          <dgm:bulletEnabled val="1"/>
        </dgm:presLayoutVars>
      </dgm:prSet>
      <dgm:spPr/>
    </dgm:pt>
    <dgm:pt modelId="{F5B23803-AB53-2B45-9E14-457315B6C6C4}" type="pres">
      <dgm:prSet presAssocID="{1E5E77F3-1568-CC4C-B767-8B6E5C578D2B}" presName="sibTrans" presStyleLbl="node1" presStyleIdx="0" presStyleCnt="4"/>
      <dgm:spPr/>
    </dgm:pt>
    <dgm:pt modelId="{C3D9A4A2-0ED3-3446-A913-FB4E352896E6}" type="pres">
      <dgm:prSet presAssocID="{C40E72CE-54D0-414A-9F86-7C79D687C9D5}" presName="dummy" presStyleCnt="0"/>
      <dgm:spPr/>
    </dgm:pt>
    <dgm:pt modelId="{A194E9DF-B389-E04A-AADC-086E958AB251}" type="pres">
      <dgm:prSet presAssocID="{C40E72CE-54D0-414A-9F86-7C79D687C9D5}" presName="node" presStyleLbl="revTx" presStyleIdx="1" presStyleCnt="4">
        <dgm:presLayoutVars>
          <dgm:bulletEnabled val="1"/>
        </dgm:presLayoutVars>
      </dgm:prSet>
      <dgm:spPr/>
    </dgm:pt>
    <dgm:pt modelId="{225D0385-34A6-4F4D-988B-773AC369F387}" type="pres">
      <dgm:prSet presAssocID="{83DD8223-599D-6C4D-B2A7-A3E48549074B}" presName="sibTrans" presStyleLbl="node1" presStyleIdx="1" presStyleCnt="4"/>
      <dgm:spPr/>
    </dgm:pt>
    <dgm:pt modelId="{5CDAF7D1-24C2-EA42-AF6E-A916CBEDD80D}" type="pres">
      <dgm:prSet presAssocID="{0231AF09-B8D6-E14D-ACCA-1B0AD7CFDF51}" presName="dummy" presStyleCnt="0"/>
      <dgm:spPr/>
    </dgm:pt>
    <dgm:pt modelId="{172216E6-F179-6246-A906-18BBF4EB9AD5}" type="pres">
      <dgm:prSet presAssocID="{0231AF09-B8D6-E14D-ACCA-1B0AD7CFDF51}" presName="node" presStyleLbl="revTx" presStyleIdx="2" presStyleCnt="4">
        <dgm:presLayoutVars>
          <dgm:bulletEnabled val="1"/>
        </dgm:presLayoutVars>
      </dgm:prSet>
      <dgm:spPr/>
    </dgm:pt>
    <dgm:pt modelId="{D88FDCEE-913C-7846-9600-3D7C944BEAA6}" type="pres">
      <dgm:prSet presAssocID="{3D0AC1F1-D800-424D-8E4F-73BB5CE7FBED}" presName="sibTrans" presStyleLbl="node1" presStyleIdx="2" presStyleCnt="4"/>
      <dgm:spPr/>
    </dgm:pt>
    <dgm:pt modelId="{618FEAF8-8CE7-4948-9BF7-097FA02836A3}" type="pres">
      <dgm:prSet presAssocID="{BB41E691-132C-5340-A566-28F4DC469B17}" presName="dummy" presStyleCnt="0"/>
      <dgm:spPr/>
    </dgm:pt>
    <dgm:pt modelId="{505B8656-537A-364E-90EC-877AB0185499}" type="pres">
      <dgm:prSet presAssocID="{BB41E691-132C-5340-A566-28F4DC469B17}" presName="node" presStyleLbl="revTx" presStyleIdx="3" presStyleCnt="4">
        <dgm:presLayoutVars>
          <dgm:bulletEnabled val="1"/>
        </dgm:presLayoutVars>
      </dgm:prSet>
      <dgm:spPr/>
    </dgm:pt>
    <dgm:pt modelId="{589905BC-7C95-AB48-B287-5CD8F00A6596}" type="pres">
      <dgm:prSet presAssocID="{7644ED95-8276-614E-8528-16B6D4097175}" presName="sibTrans" presStyleLbl="node1" presStyleIdx="3" presStyleCnt="4"/>
      <dgm:spPr/>
    </dgm:pt>
  </dgm:ptLst>
  <dgm:cxnLst>
    <dgm:cxn modelId="{FB208440-B9E9-3A4C-B3FC-FC6E4E532E93}" srcId="{E9863B79-08EF-9D44-9864-7686FB781CD4}" destId="{0231AF09-B8D6-E14D-ACCA-1B0AD7CFDF51}" srcOrd="2" destOrd="0" parTransId="{686F4878-F7B0-B241-8D4D-201FE9FEC5BC}" sibTransId="{3D0AC1F1-D800-424D-8E4F-73BB5CE7FBED}"/>
    <dgm:cxn modelId="{6C0CE44A-3E09-D049-BD89-E74E46B30305}" type="presOf" srcId="{3D0AC1F1-D800-424D-8E4F-73BB5CE7FBED}" destId="{D88FDCEE-913C-7846-9600-3D7C944BEAA6}" srcOrd="0" destOrd="0" presId="urn:microsoft.com/office/officeart/2005/8/layout/cycle1"/>
    <dgm:cxn modelId="{C7618778-C35A-4841-8100-021962445E4D}" srcId="{E9863B79-08EF-9D44-9864-7686FB781CD4}" destId="{BE64DCDA-5C26-F247-BDE0-E2BC3AB9A134}" srcOrd="0" destOrd="0" parTransId="{DBF8D070-812A-5840-8A63-F62ACDD13CF4}" sibTransId="{1E5E77F3-1568-CC4C-B767-8B6E5C578D2B}"/>
    <dgm:cxn modelId="{D7AE6381-5375-C041-A754-56061A715CD9}" type="presOf" srcId="{BB41E691-132C-5340-A566-28F4DC469B17}" destId="{505B8656-537A-364E-90EC-877AB0185499}" srcOrd="0" destOrd="0" presId="urn:microsoft.com/office/officeart/2005/8/layout/cycle1"/>
    <dgm:cxn modelId="{1728CC99-6C06-1749-9F0F-1320FA77693E}" type="presOf" srcId="{1E5E77F3-1568-CC4C-B767-8B6E5C578D2B}" destId="{F5B23803-AB53-2B45-9E14-457315B6C6C4}" srcOrd="0" destOrd="0" presId="urn:microsoft.com/office/officeart/2005/8/layout/cycle1"/>
    <dgm:cxn modelId="{E2FB6CB3-3D5F-2944-BDDA-C08F6BAA725D}" srcId="{E9863B79-08EF-9D44-9864-7686FB781CD4}" destId="{BB41E691-132C-5340-A566-28F4DC469B17}" srcOrd="3" destOrd="0" parTransId="{334D1AE1-9A18-F044-8B72-EB01AE1C5CB8}" sibTransId="{7644ED95-8276-614E-8528-16B6D4097175}"/>
    <dgm:cxn modelId="{310BCFC3-C1D2-2448-AE8F-805332DDA1E1}" srcId="{E9863B79-08EF-9D44-9864-7686FB781CD4}" destId="{C40E72CE-54D0-414A-9F86-7C79D687C9D5}" srcOrd="1" destOrd="0" parTransId="{A7B254C3-21D0-6C43-AB8A-CF38F0C1B666}" sibTransId="{83DD8223-599D-6C4D-B2A7-A3E48549074B}"/>
    <dgm:cxn modelId="{89F117C5-7DD7-1D48-89ED-F2A07C87F495}" type="presOf" srcId="{E9863B79-08EF-9D44-9864-7686FB781CD4}" destId="{1933937C-8AA3-504B-9918-3AB7E041452F}" srcOrd="0" destOrd="0" presId="urn:microsoft.com/office/officeart/2005/8/layout/cycle1"/>
    <dgm:cxn modelId="{9E85B3C9-C231-AF4C-9463-5F25B8E847A5}" type="presOf" srcId="{BE64DCDA-5C26-F247-BDE0-E2BC3AB9A134}" destId="{9D6C821F-C7D5-6043-B28D-B712C501E2DA}" srcOrd="0" destOrd="0" presId="urn:microsoft.com/office/officeart/2005/8/layout/cycle1"/>
    <dgm:cxn modelId="{25F16BCB-B14E-4E4C-8E16-0224269DD003}" type="presOf" srcId="{7644ED95-8276-614E-8528-16B6D4097175}" destId="{589905BC-7C95-AB48-B287-5CD8F00A6596}" srcOrd="0" destOrd="0" presId="urn:microsoft.com/office/officeart/2005/8/layout/cycle1"/>
    <dgm:cxn modelId="{778296D0-10E7-6D48-AC31-108CEA4109AF}" type="presOf" srcId="{C40E72CE-54D0-414A-9F86-7C79D687C9D5}" destId="{A194E9DF-B389-E04A-AADC-086E958AB251}" srcOrd="0" destOrd="0" presId="urn:microsoft.com/office/officeart/2005/8/layout/cycle1"/>
    <dgm:cxn modelId="{1FF4E9DE-9DD8-0046-8C56-E79AD95A1D62}" type="presOf" srcId="{83DD8223-599D-6C4D-B2A7-A3E48549074B}" destId="{225D0385-34A6-4F4D-988B-773AC369F387}" srcOrd="0" destOrd="0" presId="urn:microsoft.com/office/officeart/2005/8/layout/cycle1"/>
    <dgm:cxn modelId="{87F88DE4-7E1D-2E45-A1A2-580E0FDF69AD}" type="presOf" srcId="{0231AF09-B8D6-E14D-ACCA-1B0AD7CFDF51}" destId="{172216E6-F179-6246-A906-18BBF4EB9AD5}" srcOrd="0" destOrd="0" presId="urn:microsoft.com/office/officeart/2005/8/layout/cycle1"/>
    <dgm:cxn modelId="{D18BE390-9E81-A447-85B7-E8E190B6D0D6}" type="presParOf" srcId="{1933937C-8AA3-504B-9918-3AB7E041452F}" destId="{48443FFD-BC81-5D48-9C7C-48F1A3F026CC}" srcOrd="0" destOrd="0" presId="urn:microsoft.com/office/officeart/2005/8/layout/cycle1"/>
    <dgm:cxn modelId="{A8C84E77-ABF7-1941-9099-C0ADAA985AAA}" type="presParOf" srcId="{1933937C-8AA3-504B-9918-3AB7E041452F}" destId="{9D6C821F-C7D5-6043-B28D-B712C501E2DA}" srcOrd="1" destOrd="0" presId="urn:microsoft.com/office/officeart/2005/8/layout/cycle1"/>
    <dgm:cxn modelId="{5A86DCE7-5021-EE4F-AC1B-85FAAD9B6551}" type="presParOf" srcId="{1933937C-8AA3-504B-9918-3AB7E041452F}" destId="{F5B23803-AB53-2B45-9E14-457315B6C6C4}" srcOrd="2" destOrd="0" presId="urn:microsoft.com/office/officeart/2005/8/layout/cycle1"/>
    <dgm:cxn modelId="{0957F79D-5D77-D149-ABE0-697C38A440DC}" type="presParOf" srcId="{1933937C-8AA3-504B-9918-3AB7E041452F}" destId="{C3D9A4A2-0ED3-3446-A913-FB4E352896E6}" srcOrd="3" destOrd="0" presId="urn:microsoft.com/office/officeart/2005/8/layout/cycle1"/>
    <dgm:cxn modelId="{8EDA4205-2265-554E-9867-E28F77248487}" type="presParOf" srcId="{1933937C-8AA3-504B-9918-3AB7E041452F}" destId="{A194E9DF-B389-E04A-AADC-086E958AB251}" srcOrd="4" destOrd="0" presId="urn:microsoft.com/office/officeart/2005/8/layout/cycle1"/>
    <dgm:cxn modelId="{C3BF6980-847E-B441-9C8C-9B1AB26CDC14}" type="presParOf" srcId="{1933937C-8AA3-504B-9918-3AB7E041452F}" destId="{225D0385-34A6-4F4D-988B-773AC369F387}" srcOrd="5" destOrd="0" presId="urn:microsoft.com/office/officeart/2005/8/layout/cycle1"/>
    <dgm:cxn modelId="{AC5151D2-077B-F14F-B1C5-D34A633D6FE7}" type="presParOf" srcId="{1933937C-8AA3-504B-9918-3AB7E041452F}" destId="{5CDAF7D1-24C2-EA42-AF6E-A916CBEDD80D}" srcOrd="6" destOrd="0" presId="urn:microsoft.com/office/officeart/2005/8/layout/cycle1"/>
    <dgm:cxn modelId="{2A8C4665-0D09-D94B-AB92-5D19028C5DEC}" type="presParOf" srcId="{1933937C-8AA3-504B-9918-3AB7E041452F}" destId="{172216E6-F179-6246-A906-18BBF4EB9AD5}" srcOrd="7" destOrd="0" presId="urn:microsoft.com/office/officeart/2005/8/layout/cycle1"/>
    <dgm:cxn modelId="{A8E49ECA-16E0-7D40-8919-0ED9F7C95F31}" type="presParOf" srcId="{1933937C-8AA3-504B-9918-3AB7E041452F}" destId="{D88FDCEE-913C-7846-9600-3D7C944BEAA6}" srcOrd="8" destOrd="0" presId="urn:microsoft.com/office/officeart/2005/8/layout/cycle1"/>
    <dgm:cxn modelId="{6A5A2838-FFCE-634E-8E17-7DED1CB52C33}" type="presParOf" srcId="{1933937C-8AA3-504B-9918-3AB7E041452F}" destId="{618FEAF8-8CE7-4948-9BF7-097FA02836A3}" srcOrd="9" destOrd="0" presId="urn:microsoft.com/office/officeart/2005/8/layout/cycle1"/>
    <dgm:cxn modelId="{9548EE28-95E1-564A-AF12-80DD7BED38FF}" type="presParOf" srcId="{1933937C-8AA3-504B-9918-3AB7E041452F}" destId="{505B8656-537A-364E-90EC-877AB0185499}" srcOrd="10" destOrd="0" presId="urn:microsoft.com/office/officeart/2005/8/layout/cycle1"/>
    <dgm:cxn modelId="{5203D581-3B25-DD44-82ED-15AC49B9420C}" type="presParOf" srcId="{1933937C-8AA3-504B-9918-3AB7E041452F}" destId="{589905BC-7C95-AB48-B287-5CD8F00A659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863B79-08EF-9D44-9864-7686FB781CD4}" type="doc">
      <dgm:prSet loTypeId="urn:microsoft.com/office/officeart/2005/8/layout/cycl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64DCDA-5C26-F247-BDE0-E2BC3AB9A134}">
      <dgm:prSet phldrT="[Text]"/>
      <dgm:spPr/>
      <dgm:t>
        <a:bodyPr/>
        <a:lstStyle/>
        <a:p>
          <a:r>
            <a:rPr lang="en-US"/>
            <a:t> </a:t>
          </a:r>
          <a:endParaRPr lang="en-US" dirty="0"/>
        </a:p>
      </dgm:t>
    </dgm:pt>
    <dgm:pt modelId="{DBF8D070-812A-5840-8A63-F62ACDD13CF4}" type="parTrans" cxnId="{C7618778-C35A-4841-8100-021962445E4D}">
      <dgm:prSet/>
      <dgm:spPr/>
      <dgm:t>
        <a:bodyPr/>
        <a:lstStyle/>
        <a:p>
          <a:endParaRPr lang="en-US"/>
        </a:p>
      </dgm:t>
    </dgm:pt>
    <dgm:pt modelId="{1E5E77F3-1568-CC4C-B767-8B6E5C578D2B}" type="sibTrans" cxnId="{C7618778-C35A-4841-8100-021962445E4D}">
      <dgm:prSet/>
      <dgm:spPr/>
      <dgm:t>
        <a:bodyPr/>
        <a:lstStyle/>
        <a:p>
          <a:endParaRPr lang="en-US"/>
        </a:p>
      </dgm:t>
    </dgm:pt>
    <dgm:pt modelId="{C40E72CE-54D0-414A-9F86-7C79D687C9D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7B254C3-21D0-6C43-AB8A-CF38F0C1B666}" type="parTrans" cxnId="{310BCFC3-C1D2-2448-AE8F-805332DDA1E1}">
      <dgm:prSet/>
      <dgm:spPr/>
      <dgm:t>
        <a:bodyPr/>
        <a:lstStyle/>
        <a:p>
          <a:endParaRPr lang="en-US"/>
        </a:p>
      </dgm:t>
    </dgm:pt>
    <dgm:pt modelId="{83DD8223-599D-6C4D-B2A7-A3E48549074B}" type="sibTrans" cxnId="{310BCFC3-C1D2-2448-AE8F-805332DDA1E1}">
      <dgm:prSet/>
      <dgm:spPr/>
      <dgm:t>
        <a:bodyPr/>
        <a:lstStyle/>
        <a:p>
          <a:endParaRPr lang="en-US"/>
        </a:p>
      </dgm:t>
    </dgm:pt>
    <dgm:pt modelId="{0231AF09-B8D6-E14D-ACCA-1B0AD7CFDF5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6F4878-F7B0-B241-8D4D-201FE9FEC5BC}" type="parTrans" cxnId="{FB208440-B9E9-3A4C-B3FC-FC6E4E532E93}">
      <dgm:prSet/>
      <dgm:spPr/>
      <dgm:t>
        <a:bodyPr/>
        <a:lstStyle/>
        <a:p>
          <a:endParaRPr lang="en-US"/>
        </a:p>
      </dgm:t>
    </dgm:pt>
    <dgm:pt modelId="{3D0AC1F1-D800-424D-8E4F-73BB5CE7FBED}" type="sibTrans" cxnId="{FB208440-B9E9-3A4C-B3FC-FC6E4E532E93}">
      <dgm:prSet/>
      <dgm:spPr/>
      <dgm:t>
        <a:bodyPr/>
        <a:lstStyle/>
        <a:p>
          <a:endParaRPr lang="en-US"/>
        </a:p>
      </dgm:t>
    </dgm:pt>
    <dgm:pt modelId="{BB41E691-132C-5340-A566-28F4DC469B1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4D1AE1-9A18-F044-8B72-EB01AE1C5CB8}" type="parTrans" cxnId="{E2FB6CB3-3D5F-2944-BDDA-C08F6BAA725D}">
      <dgm:prSet/>
      <dgm:spPr/>
      <dgm:t>
        <a:bodyPr/>
        <a:lstStyle/>
        <a:p>
          <a:endParaRPr lang="en-US"/>
        </a:p>
      </dgm:t>
    </dgm:pt>
    <dgm:pt modelId="{7644ED95-8276-614E-8528-16B6D4097175}" type="sibTrans" cxnId="{E2FB6CB3-3D5F-2944-BDDA-C08F6BAA725D}">
      <dgm:prSet/>
      <dgm:spPr/>
      <dgm:t>
        <a:bodyPr/>
        <a:lstStyle/>
        <a:p>
          <a:endParaRPr lang="en-US"/>
        </a:p>
      </dgm:t>
    </dgm:pt>
    <dgm:pt modelId="{1933937C-8AA3-504B-9918-3AB7E041452F}" type="pres">
      <dgm:prSet presAssocID="{E9863B79-08EF-9D44-9864-7686FB781CD4}" presName="cycle" presStyleCnt="0">
        <dgm:presLayoutVars>
          <dgm:dir/>
          <dgm:resizeHandles val="exact"/>
        </dgm:presLayoutVars>
      </dgm:prSet>
      <dgm:spPr/>
    </dgm:pt>
    <dgm:pt modelId="{48443FFD-BC81-5D48-9C7C-48F1A3F026CC}" type="pres">
      <dgm:prSet presAssocID="{BE64DCDA-5C26-F247-BDE0-E2BC3AB9A134}" presName="dummy" presStyleCnt="0"/>
      <dgm:spPr/>
    </dgm:pt>
    <dgm:pt modelId="{9D6C821F-C7D5-6043-B28D-B712C501E2DA}" type="pres">
      <dgm:prSet presAssocID="{BE64DCDA-5C26-F247-BDE0-E2BC3AB9A134}" presName="node" presStyleLbl="revTx" presStyleIdx="0" presStyleCnt="4">
        <dgm:presLayoutVars>
          <dgm:bulletEnabled val="1"/>
        </dgm:presLayoutVars>
      </dgm:prSet>
      <dgm:spPr/>
    </dgm:pt>
    <dgm:pt modelId="{F5B23803-AB53-2B45-9E14-457315B6C6C4}" type="pres">
      <dgm:prSet presAssocID="{1E5E77F3-1568-CC4C-B767-8B6E5C578D2B}" presName="sibTrans" presStyleLbl="node1" presStyleIdx="0" presStyleCnt="4"/>
      <dgm:spPr/>
    </dgm:pt>
    <dgm:pt modelId="{C3D9A4A2-0ED3-3446-A913-FB4E352896E6}" type="pres">
      <dgm:prSet presAssocID="{C40E72CE-54D0-414A-9F86-7C79D687C9D5}" presName="dummy" presStyleCnt="0"/>
      <dgm:spPr/>
    </dgm:pt>
    <dgm:pt modelId="{A194E9DF-B389-E04A-AADC-086E958AB251}" type="pres">
      <dgm:prSet presAssocID="{C40E72CE-54D0-414A-9F86-7C79D687C9D5}" presName="node" presStyleLbl="revTx" presStyleIdx="1" presStyleCnt="4">
        <dgm:presLayoutVars>
          <dgm:bulletEnabled val="1"/>
        </dgm:presLayoutVars>
      </dgm:prSet>
      <dgm:spPr/>
    </dgm:pt>
    <dgm:pt modelId="{225D0385-34A6-4F4D-988B-773AC369F387}" type="pres">
      <dgm:prSet presAssocID="{83DD8223-599D-6C4D-B2A7-A3E48549074B}" presName="sibTrans" presStyleLbl="node1" presStyleIdx="1" presStyleCnt="4"/>
      <dgm:spPr/>
    </dgm:pt>
    <dgm:pt modelId="{5CDAF7D1-24C2-EA42-AF6E-A916CBEDD80D}" type="pres">
      <dgm:prSet presAssocID="{0231AF09-B8D6-E14D-ACCA-1B0AD7CFDF51}" presName="dummy" presStyleCnt="0"/>
      <dgm:spPr/>
    </dgm:pt>
    <dgm:pt modelId="{172216E6-F179-6246-A906-18BBF4EB9AD5}" type="pres">
      <dgm:prSet presAssocID="{0231AF09-B8D6-E14D-ACCA-1B0AD7CFDF51}" presName="node" presStyleLbl="revTx" presStyleIdx="2" presStyleCnt="4">
        <dgm:presLayoutVars>
          <dgm:bulletEnabled val="1"/>
        </dgm:presLayoutVars>
      </dgm:prSet>
      <dgm:spPr/>
    </dgm:pt>
    <dgm:pt modelId="{D88FDCEE-913C-7846-9600-3D7C944BEAA6}" type="pres">
      <dgm:prSet presAssocID="{3D0AC1F1-D800-424D-8E4F-73BB5CE7FBED}" presName="sibTrans" presStyleLbl="node1" presStyleIdx="2" presStyleCnt="4"/>
      <dgm:spPr/>
    </dgm:pt>
    <dgm:pt modelId="{618FEAF8-8CE7-4948-9BF7-097FA02836A3}" type="pres">
      <dgm:prSet presAssocID="{BB41E691-132C-5340-A566-28F4DC469B17}" presName="dummy" presStyleCnt="0"/>
      <dgm:spPr/>
    </dgm:pt>
    <dgm:pt modelId="{505B8656-537A-364E-90EC-877AB0185499}" type="pres">
      <dgm:prSet presAssocID="{BB41E691-132C-5340-A566-28F4DC469B17}" presName="node" presStyleLbl="revTx" presStyleIdx="3" presStyleCnt="4">
        <dgm:presLayoutVars>
          <dgm:bulletEnabled val="1"/>
        </dgm:presLayoutVars>
      </dgm:prSet>
      <dgm:spPr/>
    </dgm:pt>
    <dgm:pt modelId="{589905BC-7C95-AB48-B287-5CD8F00A6596}" type="pres">
      <dgm:prSet presAssocID="{7644ED95-8276-614E-8528-16B6D4097175}" presName="sibTrans" presStyleLbl="node1" presStyleIdx="3" presStyleCnt="4"/>
      <dgm:spPr/>
    </dgm:pt>
  </dgm:ptLst>
  <dgm:cxnLst>
    <dgm:cxn modelId="{FB208440-B9E9-3A4C-B3FC-FC6E4E532E93}" srcId="{E9863B79-08EF-9D44-9864-7686FB781CD4}" destId="{0231AF09-B8D6-E14D-ACCA-1B0AD7CFDF51}" srcOrd="2" destOrd="0" parTransId="{686F4878-F7B0-B241-8D4D-201FE9FEC5BC}" sibTransId="{3D0AC1F1-D800-424D-8E4F-73BB5CE7FBED}"/>
    <dgm:cxn modelId="{6C0CE44A-3E09-D049-BD89-E74E46B30305}" type="presOf" srcId="{3D0AC1F1-D800-424D-8E4F-73BB5CE7FBED}" destId="{D88FDCEE-913C-7846-9600-3D7C944BEAA6}" srcOrd="0" destOrd="0" presId="urn:microsoft.com/office/officeart/2005/8/layout/cycle1"/>
    <dgm:cxn modelId="{C7618778-C35A-4841-8100-021962445E4D}" srcId="{E9863B79-08EF-9D44-9864-7686FB781CD4}" destId="{BE64DCDA-5C26-F247-BDE0-E2BC3AB9A134}" srcOrd="0" destOrd="0" parTransId="{DBF8D070-812A-5840-8A63-F62ACDD13CF4}" sibTransId="{1E5E77F3-1568-CC4C-B767-8B6E5C578D2B}"/>
    <dgm:cxn modelId="{D7AE6381-5375-C041-A754-56061A715CD9}" type="presOf" srcId="{BB41E691-132C-5340-A566-28F4DC469B17}" destId="{505B8656-537A-364E-90EC-877AB0185499}" srcOrd="0" destOrd="0" presId="urn:microsoft.com/office/officeart/2005/8/layout/cycle1"/>
    <dgm:cxn modelId="{1728CC99-6C06-1749-9F0F-1320FA77693E}" type="presOf" srcId="{1E5E77F3-1568-CC4C-B767-8B6E5C578D2B}" destId="{F5B23803-AB53-2B45-9E14-457315B6C6C4}" srcOrd="0" destOrd="0" presId="urn:microsoft.com/office/officeart/2005/8/layout/cycle1"/>
    <dgm:cxn modelId="{E2FB6CB3-3D5F-2944-BDDA-C08F6BAA725D}" srcId="{E9863B79-08EF-9D44-9864-7686FB781CD4}" destId="{BB41E691-132C-5340-A566-28F4DC469B17}" srcOrd="3" destOrd="0" parTransId="{334D1AE1-9A18-F044-8B72-EB01AE1C5CB8}" sibTransId="{7644ED95-8276-614E-8528-16B6D4097175}"/>
    <dgm:cxn modelId="{310BCFC3-C1D2-2448-AE8F-805332DDA1E1}" srcId="{E9863B79-08EF-9D44-9864-7686FB781CD4}" destId="{C40E72CE-54D0-414A-9F86-7C79D687C9D5}" srcOrd="1" destOrd="0" parTransId="{A7B254C3-21D0-6C43-AB8A-CF38F0C1B666}" sibTransId="{83DD8223-599D-6C4D-B2A7-A3E48549074B}"/>
    <dgm:cxn modelId="{89F117C5-7DD7-1D48-89ED-F2A07C87F495}" type="presOf" srcId="{E9863B79-08EF-9D44-9864-7686FB781CD4}" destId="{1933937C-8AA3-504B-9918-3AB7E041452F}" srcOrd="0" destOrd="0" presId="urn:microsoft.com/office/officeart/2005/8/layout/cycle1"/>
    <dgm:cxn modelId="{9E85B3C9-C231-AF4C-9463-5F25B8E847A5}" type="presOf" srcId="{BE64DCDA-5C26-F247-BDE0-E2BC3AB9A134}" destId="{9D6C821F-C7D5-6043-B28D-B712C501E2DA}" srcOrd="0" destOrd="0" presId="urn:microsoft.com/office/officeart/2005/8/layout/cycle1"/>
    <dgm:cxn modelId="{25F16BCB-B14E-4E4C-8E16-0224269DD003}" type="presOf" srcId="{7644ED95-8276-614E-8528-16B6D4097175}" destId="{589905BC-7C95-AB48-B287-5CD8F00A6596}" srcOrd="0" destOrd="0" presId="urn:microsoft.com/office/officeart/2005/8/layout/cycle1"/>
    <dgm:cxn modelId="{778296D0-10E7-6D48-AC31-108CEA4109AF}" type="presOf" srcId="{C40E72CE-54D0-414A-9F86-7C79D687C9D5}" destId="{A194E9DF-B389-E04A-AADC-086E958AB251}" srcOrd="0" destOrd="0" presId="urn:microsoft.com/office/officeart/2005/8/layout/cycle1"/>
    <dgm:cxn modelId="{1FF4E9DE-9DD8-0046-8C56-E79AD95A1D62}" type="presOf" srcId="{83DD8223-599D-6C4D-B2A7-A3E48549074B}" destId="{225D0385-34A6-4F4D-988B-773AC369F387}" srcOrd="0" destOrd="0" presId="urn:microsoft.com/office/officeart/2005/8/layout/cycle1"/>
    <dgm:cxn modelId="{87F88DE4-7E1D-2E45-A1A2-580E0FDF69AD}" type="presOf" srcId="{0231AF09-B8D6-E14D-ACCA-1B0AD7CFDF51}" destId="{172216E6-F179-6246-A906-18BBF4EB9AD5}" srcOrd="0" destOrd="0" presId="urn:microsoft.com/office/officeart/2005/8/layout/cycle1"/>
    <dgm:cxn modelId="{D18BE390-9E81-A447-85B7-E8E190B6D0D6}" type="presParOf" srcId="{1933937C-8AA3-504B-9918-3AB7E041452F}" destId="{48443FFD-BC81-5D48-9C7C-48F1A3F026CC}" srcOrd="0" destOrd="0" presId="urn:microsoft.com/office/officeart/2005/8/layout/cycle1"/>
    <dgm:cxn modelId="{A8C84E77-ABF7-1941-9099-C0ADAA985AAA}" type="presParOf" srcId="{1933937C-8AA3-504B-9918-3AB7E041452F}" destId="{9D6C821F-C7D5-6043-B28D-B712C501E2DA}" srcOrd="1" destOrd="0" presId="urn:microsoft.com/office/officeart/2005/8/layout/cycle1"/>
    <dgm:cxn modelId="{5A86DCE7-5021-EE4F-AC1B-85FAAD9B6551}" type="presParOf" srcId="{1933937C-8AA3-504B-9918-3AB7E041452F}" destId="{F5B23803-AB53-2B45-9E14-457315B6C6C4}" srcOrd="2" destOrd="0" presId="urn:microsoft.com/office/officeart/2005/8/layout/cycle1"/>
    <dgm:cxn modelId="{0957F79D-5D77-D149-ABE0-697C38A440DC}" type="presParOf" srcId="{1933937C-8AA3-504B-9918-3AB7E041452F}" destId="{C3D9A4A2-0ED3-3446-A913-FB4E352896E6}" srcOrd="3" destOrd="0" presId="urn:microsoft.com/office/officeart/2005/8/layout/cycle1"/>
    <dgm:cxn modelId="{8EDA4205-2265-554E-9867-E28F77248487}" type="presParOf" srcId="{1933937C-8AA3-504B-9918-3AB7E041452F}" destId="{A194E9DF-B389-E04A-AADC-086E958AB251}" srcOrd="4" destOrd="0" presId="urn:microsoft.com/office/officeart/2005/8/layout/cycle1"/>
    <dgm:cxn modelId="{C3BF6980-847E-B441-9C8C-9B1AB26CDC14}" type="presParOf" srcId="{1933937C-8AA3-504B-9918-3AB7E041452F}" destId="{225D0385-34A6-4F4D-988B-773AC369F387}" srcOrd="5" destOrd="0" presId="urn:microsoft.com/office/officeart/2005/8/layout/cycle1"/>
    <dgm:cxn modelId="{AC5151D2-077B-F14F-B1C5-D34A633D6FE7}" type="presParOf" srcId="{1933937C-8AA3-504B-9918-3AB7E041452F}" destId="{5CDAF7D1-24C2-EA42-AF6E-A916CBEDD80D}" srcOrd="6" destOrd="0" presId="urn:microsoft.com/office/officeart/2005/8/layout/cycle1"/>
    <dgm:cxn modelId="{2A8C4665-0D09-D94B-AB92-5D19028C5DEC}" type="presParOf" srcId="{1933937C-8AA3-504B-9918-3AB7E041452F}" destId="{172216E6-F179-6246-A906-18BBF4EB9AD5}" srcOrd="7" destOrd="0" presId="urn:microsoft.com/office/officeart/2005/8/layout/cycle1"/>
    <dgm:cxn modelId="{A8E49ECA-16E0-7D40-8919-0ED9F7C95F31}" type="presParOf" srcId="{1933937C-8AA3-504B-9918-3AB7E041452F}" destId="{D88FDCEE-913C-7846-9600-3D7C944BEAA6}" srcOrd="8" destOrd="0" presId="urn:microsoft.com/office/officeart/2005/8/layout/cycle1"/>
    <dgm:cxn modelId="{6A5A2838-FFCE-634E-8E17-7DED1CB52C33}" type="presParOf" srcId="{1933937C-8AA3-504B-9918-3AB7E041452F}" destId="{618FEAF8-8CE7-4948-9BF7-097FA02836A3}" srcOrd="9" destOrd="0" presId="urn:microsoft.com/office/officeart/2005/8/layout/cycle1"/>
    <dgm:cxn modelId="{9548EE28-95E1-564A-AF12-80DD7BED38FF}" type="presParOf" srcId="{1933937C-8AA3-504B-9918-3AB7E041452F}" destId="{505B8656-537A-364E-90EC-877AB0185499}" srcOrd="10" destOrd="0" presId="urn:microsoft.com/office/officeart/2005/8/layout/cycle1"/>
    <dgm:cxn modelId="{5203D581-3B25-DD44-82ED-15AC49B9420C}" type="presParOf" srcId="{1933937C-8AA3-504B-9918-3AB7E041452F}" destId="{589905BC-7C95-AB48-B287-5CD8F00A659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863B79-08EF-9D44-9864-7686FB781CD4}" type="doc">
      <dgm:prSet loTypeId="urn:microsoft.com/office/officeart/2005/8/layout/cycl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64DCDA-5C26-F247-BDE0-E2BC3AB9A134}">
      <dgm:prSet phldrT="[Text]"/>
      <dgm:spPr/>
      <dgm:t>
        <a:bodyPr/>
        <a:lstStyle/>
        <a:p>
          <a:r>
            <a:rPr lang="en-US"/>
            <a:t> </a:t>
          </a:r>
          <a:endParaRPr lang="en-US" dirty="0"/>
        </a:p>
      </dgm:t>
    </dgm:pt>
    <dgm:pt modelId="{DBF8D070-812A-5840-8A63-F62ACDD13CF4}" type="parTrans" cxnId="{C7618778-C35A-4841-8100-021962445E4D}">
      <dgm:prSet/>
      <dgm:spPr/>
      <dgm:t>
        <a:bodyPr/>
        <a:lstStyle/>
        <a:p>
          <a:endParaRPr lang="en-US"/>
        </a:p>
      </dgm:t>
    </dgm:pt>
    <dgm:pt modelId="{1E5E77F3-1568-CC4C-B767-8B6E5C578D2B}" type="sibTrans" cxnId="{C7618778-C35A-4841-8100-021962445E4D}">
      <dgm:prSet/>
      <dgm:spPr/>
      <dgm:t>
        <a:bodyPr/>
        <a:lstStyle/>
        <a:p>
          <a:endParaRPr lang="en-US"/>
        </a:p>
      </dgm:t>
    </dgm:pt>
    <dgm:pt modelId="{C40E72CE-54D0-414A-9F86-7C79D687C9D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7B254C3-21D0-6C43-AB8A-CF38F0C1B666}" type="parTrans" cxnId="{310BCFC3-C1D2-2448-AE8F-805332DDA1E1}">
      <dgm:prSet/>
      <dgm:spPr/>
      <dgm:t>
        <a:bodyPr/>
        <a:lstStyle/>
        <a:p>
          <a:endParaRPr lang="en-US"/>
        </a:p>
      </dgm:t>
    </dgm:pt>
    <dgm:pt modelId="{83DD8223-599D-6C4D-B2A7-A3E48549074B}" type="sibTrans" cxnId="{310BCFC3-C1D2-2448-AE8F-805332DDA1E1}">
      <dgm:prSet/>
      <dgm:spPr/>
      <dgm:t>
        <a:bodyPr/>
        <a:lstStyle/>
        <a:p>
          <a:endParaRPr lang="en-US"/>
        </a:p>
      </dgm:t>
    </dgm:pt>
    <dgm:pt modelId="{0231AF09-B8D6-E14D-ACCA-1B0AD7CFDF5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6F4878-F7B0-B241-8D4D-201FE9FEC5BC}" type="parTrans" cxnId="{FB208440-B9E9-3A4C-B3FC-FC6E4E532E93}">
      <dgm:prSet/>
      <dgm:spPr/>
      <dgm:t>
        <a:bodyPr/>
        <a:lstStyle/>
        <a:p>
          <a:endParaRPr lang="en-US"/>
        </a:p>
      </dgm:t>
    </dgm:pt>
    <dgm:pt modelId="{3D0AC1F1-D800-424D-8E4F-73BB5CE7FBED}" type="sibTrans" cxnId="{FB208440-B9E9-3A4C-B3FC-FC6E4E532E93}">
      <dgm:prSet/>
      <dgm:spPr/>
      <dgm:t>
        <a:bodyPr/>
        <a:lstStyle/>
        <a:p>
          <a:endParaRPr lang="en-US"/>
        </a:p>
      </dgm:t>
    </dgm:pt>
    <dgm:pt modelId="{BB41E691-132C-5340-A566-28F4DC469B1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4D1AE1-9A18-F044-8B72-EB01AE1C5CB8}" type="parTrans" cxnId="{E2FB6CB3-3D5F-2944-BDDA-C08F6BAA725D}">
      <dgm:prSet/>
      <dgm:spPr/>
      <dgm:t>
        <a:bodyPr/>
        <a:lstStyle/>
        <a:p>
          <a:endParaRPr lang="en-US"/>
        </a:p>
      </dgm:t>
    </dgm:pt>
    <dgm:pt modelId="{7644ED95-8276-614E-8528-16B6D4097175}" type="sibTrans" cxnId="{E2FB6CB3-3D5F-2944-BDDA-C08F6BAA725D}">
      <dgm:prSet/>
      <dgm:spPr/>
      <dgm:t>
        <a:bodyPr/>
        <a:lstStyle/>
        <a:p>
          <a:endParaRPr lang="en-US"/>
        </a:p>
      </dgm:t>
    </dgm:pt>
    <dgm:pt modelId="{1933937C-8AA3-504B-9918-3AB7E041452F}" type="pres">
      <dgm:prSet presAssocID="{E9863B79-08EF-9D44-9864-7686FB781CD4}" presName="cycle" presStyleCnt="0">
        <dgm:presLayoutVars>
          <dgm:dir/>
          <dgm:resizeHandles val="exact"/>
        </dgm:presLayoutVars>
      </dgm:prSet>
      <dgm:spPr/>
    </dgm:pt>
    <dgm:pt modelId="{48443FFD-BC81-5D48-9C7C-48F1A3F026CC}" type="pres">
      <dgm:prSet presAssocID="{BE64DCDA-5C26-F247-BDE0-E2BC3AB9A134}" presName="dummy" presStyleCnt="0"/>
      <dgm:spPr/>
    </dgm:pt>
    <dgm:pt modelId="{9D6C821F-C7D5-6043-B28D-B712C501E2DA}" type="pres">
      <dgm:prSet presAssocID="{BE64DCDA-5C26-F247-BDE0-E2BC3AB9A134}" presName="node" presStyleLbl="revTx" presStyleIdx="0" presStyleCnt="4">
        <dgm:presLayoutVars>
          <dgm:bulletEnabled val="1"/>
        </dgm:presLayoutVars>
      </dgm:prSet>
      <dgm:spPr/>
    </dgm:pt>
    <dgm:pt modelId="{F5B23803-AB53-2B45-9E14-457315B6C6C4}" type="pres">
      <dgm:prSet presAssocID="{1E5E77F3-1568-CC4C-B767-8B6E5C578D2B}" presName="sibTrans" presStyleLbl="node1" presStyleIdx="0" presStyleCnt="4"/>
      <dgm:spPr/>
    </dgm:pt>
    <dgm:pt modelId="{C3D9A4A2-0ED3-3446-A913-FB4E352896E6}" type="pres">
      <dgm:prSet presAssocID="{C40E72CE-54D0-414A-9F86-7C79D687C9D5}" presName="dummy" presStyleCnt="0"/>
      <dgm:spPr/>
    </dgm:pt>
    <dgm:pt modelId="{A194E9DF-B389-E04A-AADC-086E958AB251}" type="pres">
      <dgm:prSet presAssocID="{C40E72CE-54D0-414A-9F86-7C79D687C9D5}" presName="node" presStyleLbl="revTx" presStyleIdx="1" presStyleCnt="4">
        <dgm:presLayoutVars>
          <dgm:bulletEnabled val="1"/>
        </dgm:presLayoutVars>
      </dgm:prSet>
      <dgm:spPr/>
    </dgm:pt>
    <dgm:pt modelId="{225D0385-34A6-4F4D-988B-773AC369F387}" type="pres">
      <dgm:prSet presAssocID="{83DD8223-599D-6C4D-B2A7-A3E48549074B}" presName="sibTrans" presStyleLbl="node1" presStyleIdx="1" presStyleCnt="4"/>
      <dgm:spPr/>
    </dgm:pt>
    <dgm:pt modelId="{5CDAF7D1-24C2-EA42-AF6E-A916CBEDD80D}" type="pres">
      <dgm:prSet presAssocID="{0231AF09-B8D6-E14D-ACCA-1B0AD7CFDF51}" presName="dummy" presStyleCnt="0"/>
      <dgm:spPr/>
    </dgm:pt>
    <dgm:pt modelId="{172216E6-F179-6246-A906-18BBF4EB9AD5}" type="pres">
      <dgm:prSet presAssocID="{0231AF09-B8D6-E14D-ACCA-1B0AD7CFDF51}" presName="node" presStyleLbl="revTx" presStyleIdx="2" presStyleCnt="4">
        <dgm:presLayoutVars>
          <dgm:bulletEnabled val="1"/>
        </dgm:presLayoutVars>
      </dgm:prSet>
      <dgm:spPr/>
    </dgm:pt>
    <dgm:pt modelId="{D88FDCEE-913C-7846-9600-3D7C944BEAA6}" type="pres">
      <dgm:prSet presAssocID="{3D0AC1F1-D800-424D-8E4F-73BB5CE7FBED}" presName="sibTrans" presStyleLbl="node1" presStyleIdx="2" presStyleCnt="4"/>
      <dgm:spPr/>
    </dgm:pt>
    <dgm:pt modelId="{618FEAF8-8CE7-4948-9BF7-097FA02836A3}" type="pres">
      <dgm:prSet presAssocID="{BB41E691-132C-5340-A566-28F4DC469B17}" presName="dummy" presStyleCnt="0"/>
      <dgm:spPr/>
    </dgm:pt>
    <dgm:pt modelId="{505B8656-537A-364E-90EC-877AB0185499}" type="pres">
      <dgm:prSet presAssocID="{BB41E691-132C-5340-A566-28F4DC469B17}" presName="node" presStyleLbl="revTx" presStyleIdx="3" presStyleCnt="4">
        <dgm:presLayoutVars>
          <dgm:bulletEnabled val="1"/>
        </dgm:presLayoutVars>
      </dgm:prSet>
      <dgm:spPr/>
    </dgm:pt>
    <dgm:pt modelId="{589905BC-7C95-AB48-B287-5CD8F00A6596}" type="pres">
      <dgm:prSet presAssocID="{7644ED95-8276-614E-8528-16B6D4097175}" presName="sibTrans" presStyleLbl="node1" presStyleIdx="3" presStyleCnt="4"/>
      <dgm:spPr/>
    </dgm:pt>
  </dgm:ptLst>
  <dgm:cxnLst>
    <dgm:cxn modelId="{FB208440-B9E9-3A4C-B3FC-FC6E4E532E93}" srcId="{E9863B79-08EF-9D44-9864-7686FB781CD4}" destId="{0231AF09-B8D6-E14D-ACCA-1B0AD7CFDF51}" srcOrd="2" destOrd="0" parTransId="{686F4878-F7B0-B241-8D4D-201FE9FEC5BC}" sibTransId="{3D0AC1F1-D800-424D-8E4F-73BB5CE7FBED}"/>
    <dgm:cxn modelId="{6C0CE44A-3E09-D049-BD89-E74E46B30305}" type="presOf" srcId="{3D0AC1F1-D800-424D-8E4F-73BB5CE7FBED}" destId="{D88FDCEE-913C-7846-9600-3D7C944BEAA6}" srcOrd="0" destOrd="0" presId="urn:microsoft.com/office/officeart/2005/8/layout/cycle1"/>
    <dgm:cxn modelId="{C7618778-C35A-4841-8100-021962445E4D}" srcId="{E9863B79-08EF-9D44-9864-7686FB781CD4}" destId="{BE64DCDA-5C26-F247-BDE0-E2BC3AB9A134}" srcOrd="0" destOrd="0" parTransId="{DBF8D070-812A-5840-8A63-F62ACDD13CF4}" sibTransId="{1E5E77F3-1568-CC4C-B767-8B6E5C578D2B}"/>
    <dgm:cxn modelId="{D7AE6381-5375-C041-A754-56061A715CD9}" type="presOf" srcId="{BB41E691-132C-5340-A566-28F4DC469B17}" destId="{505B8656-537A-364E-90EC-877AB0185499}" srcOrd="0" destOrd="0" presId="urn:microsoft.com/office/officeart/2005/8/layout/cycle1"/>
    <dgm:cxn modelId="{1728CC99-6C06-1749-9F0F-1320FA77693E}" type="presOf" srcId="{1E5E77F3-1568-CC4C-B767-8B6E5C578D2B}" destId="{F5B23803-AB53-2B45-9E14-457315B6C6C4}" srcOrd="0" destOrd="0" presId="urn:microsoft.com/office/officeart/2005/8/layout/cycle1"/>
    <dgm:cxn modelId="{E2FB6CB3-3D5F-2944-BDDA-C08F6BAA725D}" srcId="{E9863B79-08EF-9D44-9864-7686FB781CD4}" destId="{BB41E691-132C-5340-A566-28F4DC469B17}" srcOrd="3" destOrd="0" parTransId="{334D1AE1-9A18-F044-8B72-EB01AE1C5CB8}" sibTransId="{7644ED95-8276-614E-8528-16B6D4097175}"/>
    <dgm:cxn modelId="{310BCFC3-C1D2-2448-AE8F-805332DDA1E1}" srcId="{E9863B79-08EF-9D44-9864-7686FB781CD4}" destId="{C40E72CE-54D0-414A-9F86-7C79D687C9D5}" srcOrd="1" destOrd="0" parTransId="{A7B254C3-21D0-6C43-AB8A-CF38F0C1B666}" sibTransId="{83DD8223-599D-6C4D-B2A7-A3E48549074B}"/>
    <dgm:cxn modelId="{89F117C5-7DD7-1D48-89ED-F2A07C87F495}" type="presOf" srcId="{E9863B79-08EF-9D44-9864-7686FB781CD4}" destId="{1933937C-8AA3-504B-9918-3AB7E041452F}" srcOrd="0" destOrd="0" presId="urn:microsoft.com/office/officeart/2005/8/layout/cycle1"/>
    <dgm:cxn modelId="{9E85B3C9-C231-AF4C-9463-5F25B8E847A5}" type="presOf" srcId="{BE64DCDA-5C26-F247-BDE0-E2BC3AB9A134}" destId="{9D6C821F-C7D5-6043-B28D-B712C501E2DA}" srcOrd="0" destOrd="0" presId="urn:microsoft.com/office/officeart/2005/8/layout/cycle1"/>
    <dgm:cxn modelId="{25F16BCB-B14E-4E4C-8E16-0224269DD003}" type="presOf" srcId="{7644ED95-8276-614E-8528-16B6D4097175}" destId="{589905BC-7C95-AB48-B287-5CD8F00A6596}" srcOrd="0" destOrd="0" presId="urn:microsoft.com/office/officeart/2005/8/layout/cycle1"/>
    <dgm:cxn modelId="{778296D0-10E7-6D48-AC31-108CEA4109AF}" type="presOf" srcId="{C40E72CE-54D0-414A-9F86-7C79D687C9D5}" destId="{A194E9DF-B389-E04A-AADC-086E958AB251}" srcOrd="0" destOrd="0" presId="urn:microsoft.com/office/officeart/2005/8/layout/cycle1"/>
    <dgm:cxn modelId="{1FF4E9DE-9DD8-0046-8C56-E79AD95A1D62}" type="presOf" srcId="{83DD8223-599D-6C4D-B2A7-A3E48549074B}" destId="{225D0385-34A6-4F4D-988B-773AC369F387}" srcOrd="0" destOrd="0" presId="urn:microsoft.com/office/officeart/2005/8/layout/cycle1"/>
    <dgm:cxn modelId="{87F88DE4-7E1D-2E45-A1A2-580E0FDF69AD}" type="presOf" srcId="{0231AF09-B8D6-E14D-ACCA-1B0AD7CFDF51}" destId="{172216E6-F179-6246-A906-18BBF4EB9AD5}" srcOrd="0" destOrd="0" presId="urn:microsoft.com/office/officeart/2005/8/layout/cycle1"/>
    <dgm:cxn modelId="{D18BE390-9E81-A447-85B7-E8E190B6D0D6}" type="presParOf" srcId="{1933937C-8AA3-504B-9918-3AB7E041452F}" destId="{48443FFD-BC81-5D48-9C7C-48F1A3F026CC}" srcOrd="0" destOrd="0" presId="urn:microsoft.com/office/officeart/2005/8/layout/cycle1"/>
    <dgm:cxn modelId="{A8C84E77-ABF7-1941-9099-C0ADAA985AAA}" type="presParOf" srcId="{1933937C-8AA3-504B-9918-3AB7E041452F}" destId="{9D6C821F-C7D5-6043-B28D-B712C501E2DA}" srcOrd="1" destOrd="0" presId="urn:microsoft.com/office/officeart/2005/8/layout/cycle1"/>
    <dgm:cxn modelId="{5A86DCE7-5021-EE4F-AC1B-85FAAD9B6551}" type="presParOf" srcId="{1933937C-8AA3-504B-9918-3AB7E041452F}" destId="{F5B23803-AB53-2B45-9E14-457315B6C6C4}" srcOrd="2" destOrd="0" presId="urn:microsoft.com/office/officeart/2005/8/layout/cycle1"/>
    <dgm:cxn modelId="{0957F79D-5D77-D149-ABE0-697C38A440DC}" type="presParOf" srcId="{1933937C-8AA3-504B-9918-3AB7E041452F}" destId="{C3D9A4A2-0ED3-3446-A913-FB4E352896E6}" srcOrd="3" destOrd="0" presId="urn:microsoft.com/office/officeart/2005/8/layout/cycle1"/>
    <dgm:cxn modelId="{8EDA4205-2265-554E-9867-E28F77248487}" type="presParOf" srcId="{1933937C-8AA3-504B-9918-3AB7E041452F}" destId="{A194E9DF-B389-E04A-AADC-086E958AB251}" srcOrd="4" destOrd="0" presId="urn:microsoft.com/office/officeart/2005/8/layout/cycle1"/>
    <dgm:cxn modelId="{C3BF6980-847E-B441-9C8C-9B1AB26CDC14}" type="presParOf" srcId="{1933937C-8AA3-504B-9918-3AB7E041452F}" destId="{225D0385-34A6-4F4D-988B-773AC369F387}" srcOrd="5" destOrd="0" presId="urn:microsoft.com/office/officeart/2005/8/layout/cycle1"/>
    <dgm:cxn modelId="{AC5151D2-077B-F14F-B1C5-D34A633D6FE7}" type="presParOf" srcId="{1933937C-8AA3-504B-9918-3AB7E041452F}" destId="{5CDAF7D1-24C2-EA42-AF6E-A916CBEDD80D}" srcOrd="6" destOrd="0" presId="urn:microsoft.com/office/officeart/2005/8/layout/cycle1"/>
    <dgm:cxn modelId="{2A8C4665-0D09-D94B-AB92-5D19028C5DEC}" type="presParOf" srcId="{1933937C-8AA3-504B-9918-3AB7E041452F}" destId="{172216E6-F179-6246-A906-18BBF4EB9AD5}" srcOrd="7" destOrd="0" presId="urn:microsoft.com/office/officeart/2005/8/layout/cycle1"/>
    <dgm:cxn modelId="{A8E49ECA-16E0-7D40-8919-0ED9F7C95F31}" type="presParOf" srcId="{1933937C-8AA3-504B-9918-3AB7E041452F}" destId="{D88FDCEE-913C-7846-9600-3D7C944BEAA6}" srcOrd="8" destOrd="0" presId="urn:microsoft.com/office/officeart/2005/8/layout/cycle1"/>
    <dgm:cxn modelId="{6A5A2838-FFCE-634E-8E17-7DED1CB52C33}" type="presParOf" srcId="{1933937C-8AA3-504B-9918-3AB7E041452F}" destId="{618FEAF8-8CE7-4948-9BF7-097FA02836A3}" srcOrd="9" destOrd="0" presId="urn:microsoft.com/office/officeart/2005/8/layout/cycle1"/>
    <dgm:cxn modelId="{9548EE28-95E1-564A-AF12-80DD7BED38FF}" type="presParOf" srcId="{1933937C-8AA3-504B-9918-3AB7E041452F}" destId="{505B8656-537A-364E-90EC-877AB0185499}" srcOrd="10" destOrd="0" presId="urn:microsoft.com/office/officeart/2005/8/layout/cycle1"/>
    <dgm:cxn modelId="{5203D581-3B25-DD44-82ED-15AC49B9420C}" type="presParOf" srcId="{1933937C-8AA3-504B-9918-3AB7E041452F}" destId="{589905BC-7C95-AB48-B287-5CD8F00A659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863B79-08EF-9D44-9864-7686FB781CD4}" type="doc">
      <dgm:prSet loTypeId="urn:microsoft.com/office/officeart/2005/8/layout/cycl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64DCDA-5C26-F247-BDE0-E2BC3AB9A134}">
      <dgm:prSet phldrT="[Text]"/>
      <dgm:spPr/>
      <dgm:t>
        <a:bodyPr/>
        <a:lstStyle/>
        <a:p>
          <a:r>
            <a:rPr lang="en-US"/>
            <a:t> </a:t>
          </a:r>
          <a:endParaRPr lang="en-US" dirty="0"/>
        </a:p>
      </dgm:t>
    </dgm:pt>
    <dgm:pt modelId="{DBF8D070-812A-5840-8A63-F62ACDD13CF4}" type="parTrans" cxnId="{C7618778-C35A-4841-8100-021962445E4D}">
      <dgm:prSet/>
      <dgm:spPr/>
      <dgm:t>
        <a:bodyPr/>
        <a:lstStyle/>
        <a:p>
          <a:endParaRPr lang="en-US"/>
        </a:p>
      </dgm:t>
    </dgm:pt>
    <dgm:pt modelId="{1E5E77F3-1568-CC4C-B767-8B6E5C578D2B}" type="sibTrans" cxnId="{C7618778-C35A-4841-8100-021962445E4D}">
      <dgm:prSet/>
      <dgm:spPr/>
      <dgm:t>
        <a:bodyPr/>
        <a:lstStyle/>
        <a:p>
          <a:endParaRPr lang="en-US"/>
        </a:p>
      </dgm:t>
    </dgm:pt>
    <dgm:pt modelId="{C40E72CE-54D0-414A-9F86-7C79D687C9D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7B254C3-21D0-6C43-AB8A-CF38F0C1B666}" type="parTrans" cxnId="{310BCFC3-C1D2-2448-AE8F-805332DDA1E1}">
      <dgm:prSet/>
      <dgm:spPr/>
      <dgm:t>
        <a:bodyPr/>
        <a:lstStyle/>
        <a:p>
          <a:endParaRPr lang="en-US"/>
        </a:p>
      </dgm:t>
    </dgm:pt>
    <dgm:pt modelId="{83DD8223-599D-6C4D-B2A7-A3E48549074B}" type="sibTrans" cxnId="{310BCFC3-C1D2-2448-AE8F-805332DDA1E1}">
      <dgm:prSet/>
      <dgm:spPr/>
      <dgm:t>
        <a:bodyPr/>
        <a:lstStyle/>
        <a:p>
          <a:endParaRPr lang="en-US"/>
        </a:p>
      </dgm:t>
    </dgm:pt>
    <dgm:pt modelId="{0231AF09-B8D6-E14D-ACCA-1B0AD7CFDF5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6F4878-F7B0-B241-8D4D-201FE9FEC5BC}" type="parTrans" cxnId="{FB208440-B9E9-3A4C-B3FC-FC6E4E532E93}">
      <dgm:prSet/>
      <dgm:spPr/>
      <dgm:t>
        <a:bodyPr/>
        <a:lstStyle/>
        <a:p>
          <a:endParaRPr lang="en-US"/>
        </a:p>
      </dgm:t>
    </dgm:pt>
    <dgm:pt modelId="{3D0AC1F1-D800-424D-8E4F-73BB5CE7FBED}" type="sibTrans" cxnId="{FB208440-B9E9-3A4C-B3FC-FC6E4E532E93}">
      <dgm:prSet/>
      <dgm:spPr/>
      <dgm:t>
        <a:bodyPr/>
        <a:lstStyle/>
        <a:p>
          <a:endParaRPr lang="en-US"/>
        </a:p>
      </dgm:t>
    </dgm:pt>
    <dgm:pt modelId="{BB41E691-132C-5340-A566-28F4DC469B1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4D1AE1-9A18-F044-8B72-EB01AE1C5CB8}" type="parTrans" cxnId="{E2FB6CB3-3D5F-2944-BDDA-C08F6BAA725D}">
      <dgm:prSet/>
      <dgm:spPr/>
      <dgm:t>
        <a:bodyPr/>
        <a:lstStyle/>
        <a:p>
          <a:endParaRPr lang="en-US"/>
        </a:p>
      </dgm:t>
    </dgm:pt>
    <dgm:pt modelId="{7644ED95-8276-614E-8528-16B6D4097175}" type="sibTrans" cxnId="{E2FB6CB3-3D5F-2944-BDDA-C08F6BAA725D}">
      <dgm:prSet/>
      <dgm:spPr/>
      <dgm:t>
        <a:bodyPr/>
        <a:lstStyle/>
        <a:p>
          <a:endParaRPr lang="en-US"/>
        </a:p>
      </dgm:t>
    </dgm:pt>
    <dgm:pt modelId="{1933937C-8AA3-504B-9918-3AB7E041452F}" type="pres">
      <dgm:prSet presAssocID="{E9863B79-08EF-9D44-9864-7686FB781CD4}" presName="cycle" presStyleCnt="0">
        <dgm:presLayoutVars>
          <dgm:dir/>
          <dgm:resizeHandles val="exact"/>
        </dgm:presLayoutVars>
      </dgm:prSet>
      <dgm:spPr/>
    </dgm:pt>
    <dgm:pt modelId="{48443FFD-BC81-5D48-9C7C-48F1A3F026CC}" type="pres">
      <dgm:prSet presAssocID="{BE64DCDA-5C26-F247-BDE0-E2BC3AB9A134}" presName="dummy" presStyleCnt="0"/>
      <dgm:spPr/>
    </dgm:pt>
    <dgm:pt modelId="{9D6C821F-C7D5-6043-B28D-B712C501E2DA}" type="pres">
      <dgm:prSet presAssocID="{BE64DCDA-5C26-F247-BDE0-E2BC3AB9A134}" presName="node" presStyleLbl="revTx" presStyleIdx="0" presStyleCnt="4">
        <dgm:presLayoutVars>
          <dgm:bulletEnabled val="1"/>
        </dgm:presLayoutVars>
      </dgm:prSet>
      <dgm:spPr/>
    </dgm:pt>
    <dgm:pt modelId="{F5B23803-AB53-2B45-9E14-457315B6C6C4}" type="pres">
      <dgm:prSet presAssocID="{1E5E77F3-1568-CC4C-B767-8B6E5C578D2B}" presName="sibTrans" presStyleLbl="node1" presStyleIdx="0" presStyleCnt="4"/>
      <dgm:spPr/>
    </dgm:pt>
    <dgm:pt modelId="{C3D9A4A2-0ED3-3446-A913-FB4E352896E6}" type="pres">
      <dgm:prSet presAssocID="{C40E72CE-54D0-414A-9F86-7C79D687C9D5}" presName="dummy" presStyleCnt="0"/>
      <dgm:spPr/>
    </dgm:pt>
    <dgm:pt modelId="{A194E9DF-B389-E04A-AADC-086E958AB251}" type="pres">
      <dgm:prSet presAssocID="{C40E72CE-54D0-414A-9F86-7C79D687C9D5}" presName="node" presStyleLbl="revTx" presStyleIdx="1" presStyleCnt="4">
        <dgm:presLayoutVars>
          <dgm:bulletEnabled val="1"/>
        </dgm:presLayoutVars>
      </dgm:prSet>
      <dgm:spPr/>
    </dgm:pt>
    <dgm:pt modelId="{225D0385-34A6-4F4D-988B-773AC369F387}" type="pres">
      <dgm:prSet presAssocID="{83DD8223-599D-6C4D-B2A7-A3E48549074B}" presName="sibTrans" presStyleLbl="node1" presStyleIdx="1" presStyleCnt="4"/>
      <dgm:spPr/>
    </dgm:pt>
    <dgm:pt modelId="{5CDAF7D1-24C2-EA42-AF6E-A916CBEDD80D}" type="pres">
      <dgm:prSet presAssocID="{0231AF09-B8D6-E14D-ACCA-1B0AD7CFDF51}" presName="dummy" presStyleCnt="0"/>
      <dgm:spPr/>
    </dgm:pt>
    <dgm:pt modelId="{172216E6-F179-6246-A906-18BBF4EB9AD5}" type="pres">
      <dgm:prSet presAssocID="{0231AF09-B8D6-E14D-ACCA-1B0AD7CFDF51}" presName="node" presStyleLbl="revTx" presStyleIdx="2" presStyleCnt="4">
        <dgm:presLayoutVars>
          <dgm:bulletEnabled val="1"/>
        </dgm:presLayoutVars>
      </dgm:prSet>
      <dgm:spPr/>
    </dgm:pt>
    <dgm:pt modelId="{D88FDCEE-913C-7846-9600-3D7C944BEAA6}" type="pres">
      <dgm:prSet presAssocID="{3D0AC1F1-D800-424D-8E4F-73BB5CE7FBED}" presName="sibTrans" presStyleLbl="node1" presStyleIdx="2" presStyleCnt="4"/>
      <dgm:spPr/>
    </dgm:pt>
    <dgm:pt modelId="{618FEAF8-8CE7-4948-9BF7-097FA02836A3}" type="pres">
      <dgm:prSet presAssocID="{BB41E691-132C-5340-A566-28F4DC469B17}" presName="dummy" presStyleCnt="0"/>
      <dgm:spPr/>
    </dgm:pt>
    <dgm:pt modelId="{505B8656-537A-364E-90EC-877AB0185499}" type="pres">
      <dgm:prSet presAssocID="{BB41E691-132C-5340-A566-28F4DC469B17}" presName="node" presStyleLbl="revTx" presStyleIdx="3" presStyleCnt="4">
        <dgm:presLayoutVars>
          <dgm:bulletEnabled val="1"/>
        </dgm:presLayoutVars>
      </dgm:prSet>
      <dgm:spPr/>
    </dgm:pt>
    <dgm:pt modelId="{589905BC-7C95-AB48-B287-5CD8F00A6596}" type="pres">
      <dgm:prSet presAssocID="{7644ED95-8276-614E-8528-16B6D4097175}" presName="sibTrans" presStyleLbl="node1" presStyleIdx="3" presStyleCnt="4"/>
      <dgm:spPr/>
    </dgm:pt>
  </dgm:ptLst>
  <dgm:cxnLst>
    <dgm:cxn modelId="{FB208440-B9E9-3A4C-B3FC-FC6E4E532E93}" srcId="{E9863B79-08EF-9D44-9864-7686FB781CD4}" destId="{0231AF09-B8D6-E14D-ACCA-1B0AD7CFDF51}" srcOrd="2" destOrd="0" parTransId="{686F4878-F7B0-B241-8D4D-201FE9FEC5BC}" sibTransId="{3D0AC1F1-D800-424D-8E4F-73BB5CE7FBED}"/>
    <dgm:cxn modelId="{6C0CE44A-3E09-D049-BD89-E74E46B30305}" type="presOf" srcId="{3D0AC1F1-D800-424D-8E4F-73BB5CE7FBED}" destId="{D88FDCEE-913C-7846-9600-3D7C944BEAA6}" srcOrd="0" destOrd="0" presId="urn:microsoft.com/office/officeart/2005/8/layout/cycle1"/>
    <dgm:cxn modelId="{C7618778-C35A-4841-8100-021962445E4D}" srcId="{E9863B79-08EF-9D44-9864-7686FB781CD4}" destId="{BE64DCDA-5C26-F247-BDE0-E2BC3AB9A134}" srcOrd="0" destOrd="0" parTransId="{DBF8D070-812A-5840-8A63-F62ACDD13CF4}" sibTransId="{1E5E77F3-1568-CC4C-B767-8B6E5C578D2B}"/>
    <dgm:cxn modelId="{D7AE6381-5375-C041-A754-56061A715CD9}" type="presOf" srcId="{BB41E691-132C-5340-A566-28F4DC469B17}" destId="{505B8656-537A-364E-90EC-877AB0185499}" srcOrd="0" destOrd="0" presId="urn:microsoft.com/office/officeart/2005/8/layout/cycle1"/>
    <dgm:cxn modelId="{1728CC99-6C06-1749-9F0F-1320FA77693E}" type="presOf" srcId="{1E5E77F3-1568-CC4C-B767-8B6E5C578D2B}" destId="{F5B23803-AB53-2B45-9E14-457315B6C6C4}" srcOrd="0" destOrd="0" presId="urn:microsoft.com/office/officeart/2005/8/layout/cycle1"/>
    <dgm:cxn modelId="{E2FB6CB3-3D5F-2944-BDDA-C08F6BAA725D}" srcId="{E9863B79-08EF-9D44-9864-7686FB781CD4}" destId="{BB41E691-132C-5340-A566-28F4DC469B17}" srcOrd="3" destOrd="0" parTransId="{334D1AE1-9A18-F044-8B72-EB01AE1C5CB8}" sibTransId="{7644ED95-8276-614E-8528-16B6D4097175}"/>
    <dgm:cxn modelId="{310BCFC3-C1D2-2448-AE8F-805332DDA1E1}" srcId="{E9863B79-08EF-9D44-9864-7686FB781CD4}" destId="{C40E72CE-54D0-414A-9F86-7C79D687C9D5}" srcOrd="1" destOrd="0" parTransId="{A7B254C3-21D0-6C43-AB8A-CF38F0C1B666}" sibTransId="{83DD8223-599D-6C4D-B2A7-A3E48549074B}"/>
    <dgm:cxn modelId="{89F117C5-7DD7-1D48-89ED-F2A07C87F495}" type="presOf" srcId="{E9863B79-08EF-9D44-9864-7686FB781CD4}" destId="{1933937C-8AA3-504B-9918-3AB7E041452F}" srcOrd="0" destOrd="0" presId="urn:microsoft.com/office/officeart/2005/8/layout/cycle1"/>
    <dgm:cxn modelId="{9E85B3C9-C231-AF4C-9463-5F25B8E847A5}" type="presOf" srcId="{BE64DCDA-5C26-F247-BDE0-E2BC3AB9A134}" destId="{9D6C821F-C7D5-6043-B28D-B712C501E2DA}" srcOrd="0" destOrd="0" presId="urn:microsoft.com/office/officeart/2005/8/layout/cycle1"/>
    <dgm:cxn modelId="{25F16BCB-B14E-4E4C-8E16-0224269DD003}" type="presOf" srcId="{7644ED95-8276-614E-8528-16B6D4097175}" destId="{589905BC-7C95-AB48-B287-5CD8F00A6596}" srcOrd="0" destOrd="0" presId="urn:microsoft.com/office/officeart/2005/8/layout/cycle1"/>
    <dgm:cxn modelId="{778296D0-10E7-6D48-AC31-108CEA4109AF}" type="presOf" srcId="{C40E72CE-54D0-414A-9F86-7C79D687C9D5}" destId="{A194E9DF-B389-E04A-AADC-086E958AB251}" srcOrd="0" destOrd="0" presId="urn:microsoft.com/office/officeart/2005/8/layout/cycle1"/>
    <dgm:cxn modelId="{1FF4E9DE-9DD8-0046-8C56-E79AD95A1D62}" type="presOf" srcId="{83DD8223-599D-6C4D-B2A7-A3E48549074B}" destId="{225D0385-34A6-4F4D-988B-773AC369F387}" srcOrd="0" destOrd="0" presId="urn:microsoft.com/office/officeart/2005/8/layout/cycle1"/>
    <dgm:cxn modelId="{87F88DE4-7E1D-2E45-A1A2-580E0FDF69AD}" type="presOf" srcId="{0231AF09-B8D6-E14D-ACCA-1B0AD7CFDF51}" destId="{172216E6-F179-6246-A906-18BBF4EB9AD5}" srcOrd="0" destOrd="0" presId="urn:microsoft.com/office/officeart/2005/8/layout/cycle1"/>
    <dgm:cxn modelId="{D18BE390-9E81-A447-85B7-E8E190B6D0D6}" type="presParOf" srcId="{1933937C-8AA3-504B-9918-3AB7E041452F}" destId="{48443FFD-BC81-5D48-9C7C-48F1A3F026CC}" srcOrd="0" destOrd="0" presId="urn:microsoft.com/office/officeart/2005/8/layout/cycle1"/>
    <dgm:cxn modelId="{A8C84E77-ABF7-1941-9099-C0ADAA985AAA}" type="presParOf" srcId="{1933937C-8AA3-504B-9918-3AB7E041452F}" destId="{9D6C821F-C7D5-6043-B28D-B712C501E2DA}" srcOrd="1" destOrd="0" presId="urn:microsoft.com/office/officeart/2005/8/layout/cycle1"/>
    <dgm:cxn modelId="{5A86DCE7-5021-EE4F-AC1B-85FAAD9B6551}" type="presParOf" srcId="{1933937C-8AA3-504B-9918-3AB7E041452F}" destId="{F5B23803-AB53-2B45-9E14-457315B6C6C4}" srcOrd="2" destOrd="0" presId="urn:microsoft.com/office/officeart/2005/8/layout/cycle1"/>
    <dgm:cxn modelId="{0957F79D-5D77-D149-ABE0-697C38A440DC}" type="presParOf" srcId="{1933937C-8AA3-504B-9918-3AB7E041452F}" destId="{C3D9A4A2-0ED3-3446-A913-FB4E352896E6}" srcOrd="3" destOrd="0" presId="urn:microsoft.com/office/officeart/2005/8/layout/cycle1"/>
    <dgm:cxn modelId="{8EDA4205-2265-554E-9867-E28F77248487}" type="presParOf" srcId="{1933937C-8AA3-504B-9918-3AB7E041452F}" destId="{A194E9DF-B389-E04A-AADC-086E958AB251}" srcOrd="4" destOrd="0" presId="urn:microsoft.com/office/officeart/2005/8/layout/cycle1"/>
    <dgm:cxn modelId="{C3BF6980-847E-B441-9C8C-9B1AB26CDC14}" type="presParOf" srcId="{1933937C-8AA3-504B-9918-3AB7E041452F}" destId="{225D0385-34A6-4F4D-988B-773AC369F387}" srcOrd="5" destOrd="0" presId="urn:microsoft.com/office/officeart/2005/8/layout/cycle1"/>
    <dgm:cxn modelId="{AC5151D2-077B-F14F-B1C5-D34A633D6FE7}" type="presParOf" srcId="{1933937C-8AA3-504B-9918-3AB7E041452F}" destId="{5CDAF7D1-24C2-EA42-AF6E-A916CBEDD80D}" srcOrd="6" destOrd="0" presId="urn:microsoft.com/office/officeart/2005/8/layout/cycle1"/>
    <dgm:cxn modelId="{2A8C4665-0D09-D94B-AB92-5D19028C5DEC}" type="presParOf" srcId="{1933937C-8AA3-504B-9918-3AB7E041452F}" destId="{172216E6-F179-6246-A906-18BBF4EB9AD5}" srcOrd="7" destOrd="0" presId="urn:microsoft.com/office/officeart/2005/8/layout/cycle1"/>
    <dgm:cxn modelId="{A8E49ECA-16E0-7D40-8919-0ED9F7C95F31}" type="presParOf" srcId="{1933937C-8AA3-504B-9918-3AB7E041452F}" destId="{D88FDCEE-913C-7846-9600-3D7C944BEAA6}" srcOrd="8" destOrd="0" presId="urn:microsoft.com/office/officeart/2005/8/layout/cycle1"/>
    <dgm:cxn modelId="{6A5A2838-FFCE-634E-8E17-7DED1CB52C33}" type="presParOf" srcId="{1933937C-8AA3-504B-9918-3AB7E041452F}" destId="{618FEAF8-8CE7-4948-9BF7-097FA02836A3}" srcOrd="9" destOrd="0" presId="urn:microsoft.com/office/officeart/2005/8/layout/cycle1"/>
    <dgm:cxn modelId="{9548EE28-95E1-564A-AF12-80DD7BED38FF}" type="presParOf" srcId="{1933937C-8AA3-504B-9918-3AB7E041452F}" destId="{505B8656-537A-364E-90EC-877AB0185499}" srcOrd="10" destOrd="0" presId="urn:microsoft.com/office/officeart/2005/8/layout/cycle1"/>
    <dgm:cxn modelId="{5203D581-3B25-DD44-82ED-15AC49B9420C}" type="presParOf" srcId="{1933937C-8AA3-504B-9918-3AB7E041452F}" destId="{589905BC-7C95-AB48-B287-5CD8F00A659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863B79-08EF-9D44-9864-7686FB781CD4}" type="doc">
      <dgm:prSet loTypeId="urn:microsoft.com/office/officeart/2005/8/layout/cycl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64DCDA-5C26-F247-BDE0-E2BC3AB9A134}">
      <dgm:prSet phldrT="[Text]"/>
      <dgm:spPr/>
      <dgm:t>
        <a:bodyPr/>
        <a:lstStyle/>
        <a:p>
          <a:r>
            <a:rPr lang="en-US"/>
            <a:t> </a:t>
          </a:r>
          <a:endParaRPr lang="en-US" dirty="0"/>
        </a:p>
      </dgm:t>
    </dgm:pt>
    <dgm:pt modelId="{DBF8D070-812A-5840-8A63-F62ACDD13CF4}" type="parTrans" cxnId="{C7618778-C35A-4841-8100-021962445E4D}">
      <dgm:prSet/>
      <dgm:spPr/>
      <dgm:t>
        <a:bodyPr/>
        <a:lstStyle/>
        <a:p>
          <a:endParaRPr lang="en-US"/>
        </a:p>
      </dgm:t>
    </dgm:pt>
    <dgm:pt modelId="{1E5E77F3-1568-CC4C-B767-8B6E5C578D2B}" type="sibTrans" cxnId="{C7618778-C35A-4841-8100-021962445E4D}">
      <dgm:prSet/>
      <dgm:spPr/>
      <dgm:t>
        <a:bodyPr/>
        <a:lstStyle/>
        <a:p>
          <a:endParaRPr lang="en-US"/>
        </a:p>
      </dgm:t>
    </dgm:pt>
    <dgm:pt modelId="{C40E72CE-54D0-414A-9F86-7C79D687C9D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7B254C3-21D0-6C43-AB8A-CF38F0C1B666}" type="parTrans" cxnId="{310BCFC3-C1D2-2448-AE8F-805332DDA1E1}">
      <dgm:prSet/>
      <dgm:spPr/>
      <dgm:t>
        <a:bodyPr/>
        <a:lstStyle/>
        <a:p>
          <a:endParaRPr lang="en-US"/>
        </a:p>
      </dgm:t>
    </dgm:pt>
    <dgm:pt modelId="{83DD8223-599D-6C4D-B2A7-A3E48549074B}" type="sibTrans" cxnId="{310BCFC3-C1D2-2448-AE8F-805332DDA1E1}">
      <dgm:prSet/>
      <dgm:spPr/>
      <dgm:t>
        <a:bodyPr/>
        <a:lstStyle/>
        <a:p>
          <a:endParaRPr lang="en-US"/>
        </a:p>
      </dgm:t>
    </dgm:pt>
    <dgm:pt modelId="{0231AF09-B8D6-E14D-ACCA-1B0AD7CFDF5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6F4878-F7B0-B241-8D4D-201FE9FEC5BC}" type="parTrans" cxnId="{FB208440-B9E9-3A4C-B3FC-FC6E4E532E93}">
      <dgm:prSet/>
      <dgm:spPr/>
      <dgm:t>
        <a:bodyPr/>
        <a:lstStyle/>
        <a:p>
          <a:endParaRPr lang="en-US"/>
        </a:p>
      </dgm:t>
    </dgm:pt>
    <dgm:pt modelId="{3D0AC1F1-D800-424D-8E4F-73BB5CE7FBED}" type="sibTrans" cxnId="{FB208440-B9E9-3A4C-B3FC-FC6E4E532E93}">
      <dgm:prSet/>
      <dgm:spPr/>
      <dgm:t>
        <a:bodyPr/>
        <a:lstStyle/>
        <a:p>
          <a:endParaRPr lang="en-US"/>
        </a:p>
      </dgm:t>
    </dgm:pt>
    <dgm:pt modelId="{BB41E691-132C-5340-A566-28F4DC469B1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4D1AE1-9A18-F044-8B72-EB01AE1C5CB8}" type="parTrans" cxnId="{E2FB6CB3-3D5F-2944-BDDA-C08F6BAA725D}">
      <dgm:prSet/>
      <dgm:spPr/>
      <dgm:t>
        <a:bodyPr/>
        <a:lstStyle/>
        <a:p>
          <a:endParaRPr lang="en-US"/>
        </a:p>
      </dgm:t>
    </dgm:pt>
    <dgm:pt modelId="{7644ED95-8276-614E-8528-16B6D4097175}" type="sibTrans" cxnId="{E2FB6CB3-3D5F-2944-BDDA-C08F6BAA725D}">
      <dgm:prSet/>
      <dgm:spPr/>
      <dgm:t>
        <a:bodyPr/>
        <a:lstStyle/>
        <a:p>
          <a:endParaRPr lang="en-US"/>
        </a:p>
      </dgm:t>
    </dgm:pt>
    <dgm:pt modelId="{1933937C-8AA3-504B-9918-3AB7E041452F}" type="pres">
      <dgm:prSet presAssocID="{E9863B79-08EF-9D44-9864-7686FB781CD4}" presName="cycle" presStyleCnt="0">
        <dgm:presLayoutVars>
          <dgm:dir/>
          <dgm:resizeHandles val="exact"/>
        </dgm:presLayoutVars>
      </dgm:prSet>
      <dgm:spPr/>
    </dgm:pt>
    <dgm:pt modelId="{48443FFD-BC81-5D48-9C7C-48F1A3F026CC}" type="pres">
      <dgm:prSet presAssocID="{BE64DCDA-5C26-F247-BDE0-E2BC3AB9A134}" presName="dummy" presStyleCnt="0"/>
      <dgm:spPr/>
    </dgm:pt>
    <dgm:pt modelId="{9D6C821F-C7D5-6043-B28D-B712C501E2DA}" type="pres">
      <dgm:prSet presAssocID="{BE64DCDA-5C26-F247-BDE0-E2BC3AB9A134}" presName="node" presStyleLbl="revTx" presStyleIdx="0" presStyleCnt="4">
        <dgm:presLayoutVars>
          <dgm:bulletEnabled val="1"/>
        </dgm:presLayoutVars>
      </dgm:prSet>
      <dgm:spPr/>
    </dgm:pt>
    <dgm:pt modelId="{F5B23803-AB53-2B45-9E14-457315B6C6C4}" type="pres">
      <dgm:prSet presAssocID="{1E5E77F3-1568-CC4C-B767-8B6E5C578D2B}" presName="sibTrans" presStyleLbl="node1" presStyleIdx="0" presStyleCnt="4"/>
      <dgm:spPr/>
    </dgm:pt>
    <dgm:pt modelId="{C3D9A4A2-0ED3-3446-A913-FB4E352896E6}" type="pres">
      <dgm:prSet presAssocID="{C40E72CE-54D0-414A-9F86-7C79D687C9D5}" presName="dummy" presStyleCnt="0"/>
      <dgm:spPr/>
    </dgm:pt>
    <dgm:pt modelId="{A194E9DF-B389-E04A-AADC-086E958AB251}" type="pres">
      <dgm:prSet presAssocID="{C40E72CE-54D0-414A-9F86-7C79D687C9D5}" presName="node" presStyleLbl="revTx" presStyleIdx="1" presStyleCnt="4">
        <dgm:presLayoutVars>
          <dgm:bulletEnabled val="1"/>
        </dgm:presLayoutVars>
      </dgm:prSet>
      <dgm:spPr/>
    </dgm:pt>
    <dgm:pt modelId="{225D0385-34A6-4F4D-988B-773AC369F387}" type="pres">
      <dgm:prSet presAssocID="{83DD8223-599D-6C4D-B2A7-A3E48549074B}" presName="sibTrans" presStyleLbl="node1" presStyleIdx="1" presStyleCnt="4"/>
      <dgm:spPr/>
    </dgm:pt>
    <dgm:pt modelId="{5CDAF7D1-24C2-EA42-AF6E-A916CBEDD80D}" type="pres">
      <dgm:prSet presAssocID="{0231AF09-B8D6-E14D-ACCA-1B0AD7CFDF51}" presName="dummy" presStyleCnt="0"/>
      <dgm:spPr/>
    </dgm:pt>
    <dgm:pt modelId="{172216E6-F179-6246-A906-18BBF4EB9AD5}" type="pres">
      <dgm:prSet presAssocID="{0231AF09-B8D6-E14D-ACCA-1B0AD7CFDF51}" presName="node" presStyleLbl="revTx" presStyleIdx="2" presStyleCnt="4">
        <dgm:presLayoutVars>
          <dgm:bulletEnabled val="1"/>
        </dgm:presLayoutVars>
      </dgm:prSet>
      <dgm:spPr/>
    </dgm:pt>
    <dgm:pt modelId="{D88FDCEE-913C-7846-9600-3D7C944BEAA6}" type="pres">
      <dgm:prSet presAssocID="{3D0AC1F1-D800-424D-8E4F-73BB5CE7FBED}" presName="sibTrans" presStyleLbl="node1" presStyleIdx="2" presStyleCnt="4"/>
      <dgm:spPr/>
    </dgm:pt>
    <dgm:pt modelId="{618FEAF8-8CE7-4948-9BF7-097FA02836A3}" type="pres">
      <dgm:prSet presAssocID="{BB41E691-132C-5340-A566-28F4DC469B17}" presName="dummy" presStyleCnt="0"/>
      <dgm:spPr/>
    </dgm:pt>
    <dgm:pt modelId="{505B8656-537A-364E-90EC-877AB0185499}" type="pres">
      <dgm:prSet presAssocID="{BB41E691-132C-5340-A566-28F4DC469B17}" presName="node" presStyleLbl="revTx" presStyleIdx="3" presStyleCnt="4">
        <dgm:presLayoutVars>
          <dgm:bulletEnabled val="1"/>
        </dgm:presLayoutVars>
      </dgm:prSet>
      <dgm:spPr/>
    </dgm:pt>
    <dgm:pt modelId="{589905BC-7C95-AB48-B287-5CD8F00A6596}" type="pres">
      <dgm:prSet presAssocID="{7644ED95-8276-614E-8528-16B6D4097175}" presName="sibTrans" presStyleLbl="node1" presStyleIdx="3" presStyleCnt="4"/>
      <dgm:spPr/>
    </dgm:pt>
  </dgm:ptLst>
  <dgm:cxnLst>
    <dgm:cxn modelId="{FB208440-B9E9-3A4C-B3FC-FC6E4E532E93}" srcId="{E9863B79-08EF-9D44-9864-7686FB781CD4}" destId="{0231AF09-B8D6-E14D-ACCA-1B0AD7CFDF51}" srcOrd="2" destOrd="0" parTransId="{686F4878-F7B0-B241-8D4D-201FE9FEC5BC}" sibTransId="{3D0AC1F1-D800-424D-8E4F-73BB5CE7FBED}"/>
    <dgm:cxn modelId="{6C0CE44A-3E09-D049-BD89-E74E46B30305}" type="presOf" srcId="{3D0AC1F1-D800-424D-8E4F-73BB5CE7FBED}" destId="{D88FDCEE-913C-7846-9600-3D7C944BEAA6}" srcOrd="0" destOrd="0" presId="urn:microsoft.com/office/officeart/2005/8/layout/cycle1"/>
    <dgm:cxn modelId="{C7618778-C35A-4841-8100-021962445E4D}" srcId="{E9863B79-08EF-9D44-9864-7686FB781CD4}" destId="{BE64DCDA-5C26-F247-BDE0-E2BC3AB9A134}" srcOrd="0" destOrd="0" parTransId="{DBF8D070-812A-5840-8A63-F62ACDD13CF4}" sibTransId="{1E5E77F3-1568-CC4C-B767-8B6E5C578D2B}"/>
    <dgm:cxn modelId="{D7AE6381-5375-C041-A754-56061A715CD9}" type="presOf" srcId="{BB41E691-132C-5340-A566-28F4DC469B17}" destId="{505B8656-537A-364E-90EC-877AB0185499}" srcOrd="0" destOrd="0" presId="urn:microsoft.com/office/officeart/2005/8/layout/cycle1"/>
    <dgm:cxn modelId="{1728CC99-6C06-1749-9F0F-1320FA77693E}" type="presOf" srcId="{1E5E77F3-1568-CC4C-B767-8B6E5C578D2B}" destId="{F5B23803-AB53-2B45-9E14-457315B6C6C4}" srcOrd="0" destOrd="0" presId="urn:microsoft.com/office/officeart/2005/8/layout/cycle1"/>
    <dgm:cxn modelId="{E2FB6CB3-3D5F-2944-BDDA-C08F6BAA725D}" srcId="{E9863B79-08EF-9D44-9864-7686FB781CD4}" destId="{BB41E691-132C-5340-A566-28F4DC469B17}" srcOrd="3" destOrd="0" parTransId="{334D1AE1-9A18-F044-8B72-EB01AE1C5CB8}" sibTransId="{7644ED95-8276-614E-8528-16B6D4097175}"/>
    <dgm:cxn modelId="{310BCFC3-C1D2-2448-AE8F-805332DDA1E1}" srcId="{E9863B79-08EF-9D44-9864-7686FB781CD4}" destId="{C40E72CE-54D0-414A-9F86-7C79D687C9D5}" srcOrd="1" destOrd="0" parTransId="{A7B254C3-21D0-6C43-AB8A-CF38F0C1B666}" sibTransId="{83DD8223-599D-6C4D-B2A7-A3E48549074B}"/>
    <dgm:cxn modelId="{89F117C5-7DD7-1D48-89ED-F2A07C87F495}" type="presOf" srcId="{E9863B79-08EF-9D44-9864-7686FB781CD4}" destId="{1933937C-8AA3-504B-9918-3AB7E041452F}" srcOrd="0" destOrd="0" presId="urn:microsoft.com/office/officeart/2005/8/layout/cycle1"/>
    <dgm:cxn modelId="{9E85B3C9-C231-AF4C-9463-5F25B8E847A5}" type="presOf" srcId="{BE64DCDA-5C26-F247-BDE0-E2BC3AB9A134}" destId="{9D6C821F-C7D5-6043-B28D-B712C501E2DA}" srcOrd="0" destOrd="0" presId="urn:microsoft.com/office/officeart/2005/8/layout/cycle1"/>
    <dgm:cxn modelId="{25F16BCB-B14E-4E4C-8E16-0224269DD003}" type="presOf" srcId="{7644ED95-8276-614E-8528-16B6D4097175}" destId="{589905BC-7C95-AB48-B287-5CD8F00A6596}" srcOrd="0" destOrd="0" presId="urn:microsoft.com/office/officeart/2005/8/layout/cycle1"/>
    <dgm:cxn modelId="{778296D0-10E7-6D48-AC31-108CEA4109AF}" type="presOf" srcId="{C40E72CE-54D0-414A-9F86-7C79D687C9D5}" destId="{A194E9DF-B389-E04A-AADC-086E958AB251}" srcOrd="0" destOrd="0" presId="urn:microsoft.com/office/officeart/2005/8/layout/cycle1"/>
    <dgm:cxn modelId="{1FF4E9DE-9DD8-0046-8C56-E79AD95A1D62}" type="presOf" srcId="{83DD8223-599D-6C4D-B2A7-A3E48549074B}" destId="{225D0385-34A6-4F4D-988B-773AC369F387}" srcOrd="0" destOrd="0" presId="urn:microsoft.com/office/officeart/2005/8/layout/cycle1"/>
    <dgm:cxn modelId="{87F88DE4-7E1D-2E45-A1A2-580E0FDF69AD}" type="presOf" srcId="{0231AF09-B8D6-E14D-ACCA-1B0AD7CFDF51}" destId="{172216E6-F179-6246-A906-18BBF4EB9AD5}" srcOrd="0" destOrd="0" presId="urn:microsoft.com/office/officeart/2005/8/layout/cycle1"/>
    <dgm:cxn modelId="{D18BE390-9E81-A447-85B7-E8E190B6D0D6}" type="presParOf" srcId="{1933937C-8AA3-504B-9918-3AB7E041452F}" destId="{48443FFD-BC81-5D48-9C7C-48F1A3F026CC}" srcOrd="0" destOrd="0" presId="urn:microsoft.com/office/officeart/2005/8/layout/cycle1"/>
    <dgm:cxn modelId="{A8C84E77-ABF7-1941-9099-C0ADAA985AAA}" type="presParOf" srcId="{1933937C-8AA3-504B-9918-3AB7E041452F}" destId="{9D6C821F-C7D5-6043-B28D-B712C501E2DA}" srcOrd="1" destOrd="0" presId="urn:microsoft.com/office/officeart/2005/8/layout/cycle1"/>
    <dgm:cxn modelId="{5A86DCE7-5021-EE4F-AC1B-85FAAD9B6551}" type="presParOf" srcId="{1933937C-8AA3-504B-9918-3AB7E041452F}" destId="{F5B23803-AB53-2B45-9E14-457315B6C6C4}" srcOrd="2" destOrd="0" presId="urn:microsoft.com/office/officeart/2005/8/layout/cycle1"/>
    <dgm:cxn modelId="{0957F79D-5D77-D149-ABE0-697C38A440DC}" type="presParOf" srcId="{1933937C-8AA3-504B-9918-3AB7E041452F}" destId="{C3D9A4A2-0ED3-3446-A913-FB4E352896E6}" srcOrd="3" destOrd="0" presId="urn:microsoft.com/office/officeart/2005/8/layout/cycle1"/>
    <dgm:cxn modelId="{8EDA4205-2265-554E-9867-E28F77248487}" type="presParOf" srcId="{1933937C-8AA3-504B-9918-3AB7E041452F}" destId="{A194E9DF-B389-E04A-AADC-086E958AB251}" srcOrd="4" destOrd="0" presId="urn:microsoft.com/office/officeart/2005/8/layout/cycle1"/>
    <dgm:cxn modelId="{C3BF6980-847E-B441-9C8C-9B1AB26CDC14}" type="presParOf" srcId="{1933937C-8AA3-504B-9918-3AB7E041452F}" destId="{225D0385-34A6-4F4D-988B-773AC369F387}" srcOrd="5" destOrd="0" presId="urn:microsoft.com/office/officeart/2005/8/layout/cycle1"/>
    <dgm:cxn modelId="{AC5151D2-077B-F14F-B1C5-D34A633D6FE7}" type="presParOf" srcId="{1933937C-8AA3-504B-9918-3AB7E041452F}" destId="{5CDAF7D1-24C2-EA42-AF6E-A916CBEDD80D}" srcOrd="6" destOrd="0" presId="urn:microsoft.com/office/officeart/2005/8/layout/cycle1"/>
    <dgm:cxn modelId="{2A8C4665-0D09-D94B-AB92-5D19028C5DEC}" type="presParOf" srcId="{1933937C-8AA3-504B-9918-3AB7E041452F}" destId="{172216E6-F179-6246-A906-18BBF4EB9AD5}" srcOrd="7" destOrd="0" presId="urn:microsoft.com/office/officeart/2005/8/layout/cycle1"/>
    <dgm:cxn modelId="{A8E49ECA-16E0-7D40-8919-0ED9F7C95F31}" type="presParOf" srcId="{1933937C-8AA3-504B-9918-3AB7E041452F}" destId="{D88FDCEE-913C-7846-9600-3D7C944BEAA6}" srcOrd="8" destOrd="0" presId="urn:microsoft.com/office/officeart/2005/8/layout/cycle1"/>
    <dgm:cxn modelId="{6A5A2838-FFCE-634E-8E17-7DED1CB52C33}" type="presParOf" srcId="{1933937C-8AA3-504B-9918-3AB7E041452F}" destId="{618FEAF8-8CE7-4948-9BF7-097FA02836A3}" srcOrd="9" destOrd="0" presId="urn:microsoft.com/office/officeart/2005/8/layout/cycle1"/>
    <dgm:cxn modelId="{9548EE28-95E1-564A-AF12-80DD7BED38FF}" type="presParOf" srcId="{1933937C-8AA3-504B-9918-3AB7E041452F}" destId="{505B8656-537A-364E-90EC-877AB0185499}" srcOrd="10" destOrd="0" presId="urn:microsoft.com/office/officeart/2005/8/layout/cycle1"/>
    <dgm:cxn modelId="{5203D581-3B25-DD44-82ED-15AC49B9420C}" type="presParOf" srcId="{1933937C-8AA3-504B-9918-3AB7E041452F}" destId="{589905BC-7C95-AB48-B287-5CD8F00A659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9863B79-08EF-9D44-9864-7686FB781CD4}" type="doc">
      <dgm:prSet loTypeId="urn:microsoft.com/office/officeart/2005/8/layout/cycle1" loCatId="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BE64DCDA-5C26-F247-BDE0-E2BC3AB9A134}">
      <dgm:prSet phldrT="[Text]"/>
      <dgm:spPr/>
      <dgm:t>
        <a:bodyPr/>
        <a:lstStyle/>
        <a:p>
          <a:r>
            <a:rPr lang="en-US"/>
            <a:t> </a:t>
          </a:r>
          <a:endParaRPr lang="en-US" dirty="0"/>
        </a:p>
      </dgm:t>
    </dgm:pt>
    <dgm:pt modelId="{DBF8D070-812A-5840-8A63-F62ACDD13CF4}" type="parTrans" cxnId="{C7618778-C35A-4841-8100-021962445E4D}">
      <dgm:prSet/>
      <dgm:spPr/>
      <dgm:t>
        <a:bodyPr/>
        <a:lstStyle/>
        <a:p>
          <a:endParaRPr lang="en-US"/>
        </a:p>
      </dgm:t>
    </dgm:pt>
    <dgm:pt modelId="{1E5E77F3-1568-CC4C-B767-8B6E5C578D2B}" type="sibTrans" cxnId="{C7618778-C35A-4841-8100-021962445E4D}">
      <dgm:prSet/>
      <dgm:spPr/>
      <dgm:t>
        <a:bodyPr/>
        <a:lstStyle/>
        <a:p>
          <a:endParaRPr lang="en-US"/>
        </a:p>
      </dgm:t>
    </dgm:pt>
    <dgm:pt modelId="{C40E72CE-54D0-414A-9F86-7C79D687C9D5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A7B254C3-21D0-6C43-AB8A-CF38F0C1B666}" type="parTrans" cxnId="{310BCFC3-C1D2-2448-AE8F-805332DDA1E1}">
      <dgm:prSet/>
      <dgm:spPr/>
      <dgm:t>
        <a:bodyPr/>
        <a:lstStyle/>
        <a:p>
          <a:endParaRPr lang="en-US"/>
        </a:p>
      </dgm:t>
    </dgm:pt>
    <dgm:pt modelId="{83DD8223-599D-6C4D-B2A7-A3E48549074B}" type="sibTrans" cxnId="{310BCFC3-C1D2-2448-AE8F-805332DDA1E1}">
      <dgm:prSet/>
      <dgm:spPr/>
      <dgm:t>
        <a:bodyPr/>
        <a:lstStyle/>
        <a:p>
          <a:endParaRPr lang="en-US"/>
        </a:p>
      </dgm:t>
    </dgm:pt>
    <dgm:pt modelId="{0231AF09-B8D6-E14D-ACCA-1B0AD7CFDF51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686F4878-F7B0-B241-8D4D-201FE9FEC5BC}" type="parTrans" cxnId="{FB208440-B9E9-3A4C-B3FC-FC6E4E532E93}">
      <dgm:prSet/>
      <dgm:spPr/>
      <dgm:t>
        <a:bodyPr/>
        <a:lstStyle/>
        <a:p>
          <a:endParaRPr lang="en-US"/>
        </a:p>
      </dgm:t>
    </dgm:pt>
    <dgm:pt modelId="{3D0AC1F1-D800-424D-8E4F-73BB5CE7FBED}" type="sibTrans" cxnId="{FB208440-B9E9-3A4C-B3FC-FC6E4E532E93}">
      <dgm:prSet/>
      <dgm:spPr/>
      <dgm:t>
        <a:bodyPr/>
        <a:lstStyle/>
        <a:p>
          <a:endParaRPr lang="en-US"/>
        </a:p>
      </dgm:t>
    </dgm:pt>
    <dgm:pt modelId="{BB41E691-132C-5340-A566-28F4DC469B17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334D1AE1-9A18-F044-8B72-EB01AE1C5CB8}" type="parTrans" cxnId="{E2FB6CB3-3D5F-2944-BDDA-C08F6BAA725D}">
      <dgm:prSet/>
      <dgm:spPr/>
      <dgm:t>
        <a:bodyPr/>
        <a:lstStyle/>
        <a:p>
          <a:endParaRPr lang="en-US"/>
        </a:p>
      </dgm:t>
    </dgm:pt>
    <dgm:pt modelId="{7644ED95-8276-614E-8528-16B6D4097175}" type="sibTrans" cxnId="{E2FB6CB3-3D5F-2944-BDDA-C08F6BAA725D}">
      <dgm:prSet/>
      <dgm:spPr/>
      <dgm:t>
        <a:bodyPr/>
        <a:lstStyle/>
        <a:p>
          <a:endParaRPr lang="en-US"/>
        </a:p>
      </dgm:t>
    </dgm:pt>
    <dgm:pt modelId="{1933937C-8AA3-504B-9918-3AB7E041452F}" type="pres">
      <dgm:prSet presAssocID="{E9863B79-08EF-9D44-9864-7686FB781CD4}" presName="cycle" presStyleCnt="0">
        <dgm:presLayoutVars>
          <dgm:dir/>
          <dgm:resizeHandles val="exact"/>
        </dgm:presLayoutVars>
      </dgm:prSet>
      <dgm:spPr/>
    </dgm:pt>
    <dgm:pt modelId="{48443FFD-BC81-5D48-9C7C-48F1A3F026CC}" type="pres">
      <dgm:prSet presAssocID="{BE64DCDA-5C26-F247-BDE0-E2BC3AB9A134}" presName="dummy" presStyleCnt="0"/>
      <dgm:spPr/>
    </dgm:pt>
    <dgm:pt modelId="{9D6C821F-C7D5-6043-B28D-B712C501E2DA}" type="pres">
      <dgm:prSet presAssocID="{BE64DCDA-5C26-F247-BDE0-E2BC3AB9A134}" presName="node" presStyleLbl="revTx" presStyleIdx="0" presStyleCnt="4">
        <dgm:presLayoutVars>
          <dgm:bulletEnabled val="1"/>
        </dgm:presLayoutVars>
      </dgm:prSet>
      <dgm:spPr/>
    </dgm:pt>
    <dgm:pt modelId="{F5B23803-AB53-2B45-9E14-457315B6C6C4}" type="pres">
      <dgm:prSet presAssocID="{1E5E77F3-1568-CC4C-B767-8B6E5C578D2B}" presName="sibTrans" presStyleLbl="node1" presStyleIdx="0" presStyleCnt="4"/>
      <dgm:spPr/>
    </dgm:pt>
    <dgm:pt modelId="{C3D9A4A2-0ED3-3446-A913-FB4E352896E6}" type="pres">
      <dgm:prSet presAssocID="{C40E72CE-54D0-414A-9F86-7C79D687C9D5}" presName="dummy" presStyleCnt="0"/>
      <dgm:spPr/>
    </dgm:pt>
    <dgm:pt modelId="{A194E9DF-B389-E04A-AADC-086E958AB251}" type="pres">
      <dgm:prSet presAssocID="{C40E72CE-54D0-414A-9F86-7C79D687C9D5}" presName="node" presStyleLbl="revTx" presStyleIdx="1" presStyleCnt="4">
        <dgm:presLayoutVars>
          <dgm:bulletEnabled val="1"/>
        </dgm:presLayoutVars>
      </dgm:prSet>
      <dgm:spPr/>
    </dgm:pt>
    <dgm:pt modelId="{225D0385-34A6-4F4D-988B-773AC369F387}" type="pres">
      <dgm:prSet presAssocID="{83DD8223-599D-6C4D-B2A7-A3E48549074B}" presName="sibTrans" presStyleLbl="node1" presStyleIdx="1" presStyleCnt="4"/>
      <dgm:spPr/>
    </dgm:pt>
    <dgm:pt modelId="{5CDAF7D1-24C2-EA42-AF6E-A916CBEDD80D}" type="pres">
      <dgm:prSet presAssocID="{0231AF09-B8D6-E14D-ACCA-1B0AD7CFDF51}" presName="dummy" presStyleCnt="0"/>
      <dgm:spPr/>
    </dgm:pt>
    <dgm:pt modelId="{172216E6-F179-6246-A906-18BBF4EB9AD5}" type="pres">
      <dgm:prSet presAssocID="{0231AF09-B8D6-E14D-ACCA-1B0AD7CFDF51}" presName="node" presStyleLbl="revTx" presStyleIdx="2" presStyleCnt="4">
        <dgm:presLayoutVars>
          <dgm:bulletEnabled val="1"/>
        </dgm:presLayoutVars>
      </dgm:prSet>
      <dgm:spPr/>
    </dgm:pt>
    <dgm:pt modelId="{D88FDCEE-913C-7846-9600-3D7C944BEAA6}" type="pres">
      <dgm:prSet presAssocID="{3D0AC1F1-D800-424D-8E4F-73BB5CE7FBED}" presName="sibTrans" presStyleLbl="node1" presStyleIdx="2" presStyleCnt="4"/>
      <dgm:spPr/>
    </dgm:pt>
    <dgm:pt modelId="{618FEAF8-8CE7-4948-9BF7-097FA02836A3}" type="pres">
      <dgm:prSet presAssocID="{BB41E691-132C-5340-A566-28F4DC469B17}" presName="dummy" presStyleCnt="0"/>
      <dgm:spPr/>
    </dgm:pt>
    <dgm:pt modelId="{505B8656-537A-364E-90EC-877AB0185499}" type="pres">
      <dgm:prSet presAssocID="{BB41E691-132C-5340-A566-28F4DC469B17}" presName="node" presStyleLbl="revTx" presStyleIdx="3" presStyleCnt="4">
        <dgm:presLayoutVars>
          <dgm:bulletEnabled val="1"/>
        </dgm:presLayoutVars>
      </dgm:prSet>
      <dgm:spPr/>
    </dgm:pt>
    <dgm:pt modelId="{589905BC-7C95-AB48-B287-5CD8F00A6596}" type="pres">
      <dgm:prSet presAssocID="{7644ED95-8276-614E-8528-16B6D4097175}" presName="sibTrans" presStyleLbl="node1" presStyleIdx="3" presStyleCnt="4"/>
      <dgm:spPr/>
    </dgm:pt>
  </dgm:ptLst>
  <dgm:cxnLst>
    <dgm:cxn modelId="{FB208440-B9E9-3A4C-B3FC-FC6E4E532E93}" srcId="{E9863B79-08EF-9D44-9864-7686FB781CD4}" destId="{0231AF09-B8D6-E14D-ACCA-1B0AD7CFDF51}" srcOrd="2" destOrd="0" parTransId="{686F4878-F7B0-B241-8D4D-201FE9FEC5BC}" sibTransId="{3D0AC1F1-D800-424D-8E4F-73BB5CE7FBED}"/>
    <dgm:cxn modelId="{6C0CE44A-3E09-D049-BD89-E74E46B30305}" type="presOf" srcId="{3D0AC1F1-D800-424D-8E4F-73BB5CE7FBED}" destId="{D88FDCEE-913C-7846-9600-3D7C944BEAA6}" srcOrd="0" destOrd="0" presId="urn:microsoft.com/office/officeart/2005/8/layout/cycle1"/>
    <dgm:cxn modelId="{C7618778-C35A-4841-8100-021962445E4D}" srcId="{E9863B79-08EF-9D44-9864-7686FB781CD4}" destId="{BE64DCDA-5C26-F247-BDE0-E2BC3AB9A134}" srcOrd="0" destOrd="0" parTransId="{DBF8D070-812A-5840-8A63-F62ACDD13CF4}" sibTransId="{1E5E77F3-1568-CC4C-B767-8B6E5C578D2B}"/>
    <dgm:cxn modelId="{D7AE6381-5375-C041-A754-56061A715CD9}" type="presOf" srcId="{BB41E691-132C-5340-A566-28F4DC469B17}" destId="{505B8656-537A-364E-90EC-877AB0185499}" srcOrd="0" destOrd="0" presId="urn:microsoft.com/office/officeart/2005/8/layout/cycle1"/>
    <dgm:cxn modelId="{1728CC99-6C06-1749-9F0F-1320FA77693E}" type="presOf" srcId="{1E5E77F3-1568-CC4C-B767-8B6E5C578D2B}" destId="{F5B23803-AB53-2B45-9E14-457315B6C6C4}" srcOrd="0" destOrd="0" presId="urn:microsoft.com/office/officeart/2005/8/layout/cycle1"/>
    <dgm:cxn modelId="{E2FB6CB3-3D5F-2944-BDDA-C08F6BAA725D}" srcId="{E9863B79-08EF-9D44-9864-7686FB781CD4}" destId="{BB41E691-132C-5340-A566-28F4DC469B17}" srcOrd="3" destOrd="0" parTransId="{334D1AE1-9A18-F044-8B72-EB01AE1C5CB8}" sibTransId="{7644ED95-8276-614E-8528-16B6D4097175}"/>
    <dgm:cxn modelId="{310BCFC3-C1D2-2448-AE8F-805332DDA1E1}" srcId="{E9863B79-08EF-9D44-9864-7686FB781CD4}" destId="{C40E72CE-54D0-414A-9F86-7C79D687C9D5}" srcOrd="1" destOrd="0" parTransId="{A7B254C3-21D0-6C43-AB8A-CF38F0C1B666}" sibTransId="{83DD8223-599D-6C4D-B2A7-A3E48549074B}"/>
    <dgm:cxn modelId="{89F117C5-7DD7-1D48-89ED-F2A07C87F495}" type="presOf" srcId="{E9863B79-08EF-9D44-9864-7686FB781CD4}" destId="{1933937C-8AA3-504B-9918-3AB7E041452F}" srcOrd="0" destOrd="0" presId="urn:microsoft.com/office/officeart/2005/8/layout/cycle1"/>
    <dgm:cxn modelId="{9E85B3C9-C231-AF4C-9463-5F25B8E847A5}" type="presOf" srcId="{BE64DCDA-5C26-F247-BDE0-E2BC3AB9A134}" destId="{9D6C821F-C7D5-6043-B28D-B712C501E2DA}" srcOrd="0" destOrd="0" presId="urn:microsoft.com/office/officeart/2005/8/layout/cycle1"/>
    <dgm:cxn modelId="{25F16BCB-B14E-4E4C-8E16-0224269DD003}" type="presOf" srcId="{7644ED95-8276-614E-8528-16B6D4097175}" destId="{589905BC-7C95-AB48-B287-5CD8F00A6596}" srcOrd="0" destOrd="0" presId="urn:microsoft.com/office/officeart/2005/8/layout/cycle1"/>
    <dgm:cxn modelId="{778296D0-10E7-6D48-AC31-108CEA4109AF}" type="presOf" srcId="{C40E72CE-54D0-414A-9F86-7C79D687C9D5}" destId="{A194E9DF-B389-E04A-AADC-086E958AB251}" srcOrd="0" destOrd="0" presId="urn:microsoft.com/office/officeart/2005/8/layout/cycle1"/>
    <dgm:cxn modelId="{1FF4E9DE-9DD8-0046-8C56-E79AD95A1D62}" type="presOf" srcId="{83DD8223-599D-6C4D-B2A7-A3E48549074B}" destId="{225D0385-34A6-4F4D-988B-773AC369F387}" srcOrd="0" destOrd="0" presId="urn:microsoft.com/office/officeart/2005/8/layout/cycle1"/>
    <dgm:cxn modelId="{87F88DE4-7E1D-2E45-A1A2-580E0FDF69AD}" type="presOf" srcId="{0231AF09-B8D6-E14D-ACCA-1B0AD7CFDF51}" destId="{172216E6-F179-6246-A906-18BBF4EB9AD5}" srcOrd="0" destOrd="0" presId="urn:microsoft.com/office/officeart/2005/8/layout/cycle1"/>
    <dgm:cxn modelId="{D18BE390-9E81-A447-85B7-E8E190B6D0D6}" type="presParOf" srcId="{1933937C-8AA3-504B-9918-3AB7E041452F}" destId="{48443FFD-BC81-5D48-9C7C-48F1A3F026CC}" srcOrd="0" destOrd="0" presId="urn:microsoft.com/office/officeart/2005/8/layout/cycle1"/>
    <dgm:cxn modelId="{A8C84E77-ABF7-1941-9099-C0ADAA985AAA}" type="presParOf" srcId="{1933937C-8AA3-504B-9918-3AB7E041452F}" destId="{9D6C821F-C7D5-6043-B28D-B712C501E2DA}" srcOrd="1" destOrd="0" presId="urn:microsoft.com/office/officeart/2005/8/layout/cycle1"/>
    <dgm:cxn modelId="{5A86DCE7-5021-EE4F-AC1B-85FAAD9B6551}" type="presParOf" srcId="{1933937C-8AA3-504B-9918-3AB7E041452F}" destId="{F5B23803-AB53-2B45-9E14-457315B6C6C4}" srcOrd="2" destOrd="0" presId="urn:microsoft.com/office/officeart/2005/8/layout/cycle1"/>
    <dgm:cxn modelId="{0957F79D-5D77-D149-ABE0-697C38A440DC}" type="presParOf" srcId="{1933937C-8AA3-504B-9918-3AB7E041452F}" destId="{C3D9A4A2-0ED3-3446-A913-FB4E352896E6}" srcOrd="3" destOrd="0" presId="urn:microsoft.com/office/officeart/2005/8/layout/cycle1"/>
    <dgm:cxn modelId="{8EDA4205-2265-554E-9867-E28F77248487}" type="presParOf" srcId="{1933937C-8AA3-504B-9918-3AB7E041452F}" destId="{A194E9DF-B389-E04A-AADC-086E958AB251}" srcOrd="4" destOrd="0" presId="urn:microsoft.com/office/officeart/2005/8/layout/cycle1"/>
    <dgm:cxn modelId="{C3BF6980-847E-B441-9C8C-9B1AB26CDC14}" type="presParOf" srcId="{1933937C-8AA3-504B-9918-3AB7E041452F}" destId="{225D0385-34A6-4F4D-988B-773AC369F387}" srcOrd="5" destOrd="0" presId="urn:microsoft.com/office/officeart/2005/8/layout/cycle1"/>
    <dgm:cxn modelId="{AC5151D2-077B-F14F-B1C5-D34A633D6FE7}" type="presParOf" srcId="{1933937C-8AA3-504B-9918-3AB7E041452F}" destId="{5CDAF7D1-24C2-EA42-AF6E-A916CBEDD80D}" srcOrd="6" destOrd="0" presId="urn:microsoft.com/office/officeart/2005/8/layout/cycle1"/>
    <dgm:cxn modelId="{2A8C4665-0D09-D94B-AB92-5D19028C5DEC}" type="presParOf" srcId="{1933937C-8AA3-504B-9918-3AB7E041452F}" destId="{172216E6-F179-6246-A906-18BBF4EB9AD5}" srcOrd="7" destOrd="0" presId="urn:microsoft.com/office/officeart/2005/8/layout/cycle1"/>
    <dgm:cxn modelId="{A8E49ECA-16E0-7D40-8919-0ED9F7C95F31}" type="presParOf" srcId="{1933937C-8AA3-504B-9918-3AB7E041452F}" destId="{D88FDCEE-913C-7846-9600-3D7C944BEAA6}" srcOrd="8" destOrd="0" presId="urn:microsoft.com/office/officeart/2005/8/layout/cycle1"/>
    <dgm:cxn modelId="{6A5A2838-FFCE-634E-8E17-7DED1CB52C33}" type="presParOf" srcId="{1933937C-8AA3-504B-9918-3AB7E041452F}" destId="{618FEAF8-8CE7-4948-9BF7-097FA02836A3}" srcOrd="9" destOrd="0" presId="urn:microsoft.com/office/officeart/2005/8/layout/cycle1"/>
    <dgm:cxn modelId="{9548EE28-95E1-564A-AF12-80DD7BED38FF}" type="presParOf" srcId="{1933937C-8AA3-504B-9918-3AB7E041452F}" destId="{505B8656-537A-364E-90EC-877AB0185499}" srcOrd="10" destOrd="0" presId="urn:microsoft.com/office/officeart/2005/8/layout/cycle1"/>
    <dgm:cxn modelId="{5203D581-3B25-DD44-82ED-15AC49B9420C}" type="presParOf" srcId="{1933937C-8AA3-504B-9918-3AB7E041452F}" destId="{589905BC-7C95-AB48-B287-5CD8F00A6596}" srcOrd="11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821F-C7D5-6043-B28D-B712C501E2DA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en-US" sz="6500" kern="1200" dirty="0"/>
        </a:p>
      </dsp:txBody>
      <dsp:txXfrm>
        <a:off x="4735144" y="121283"/>
        <a:ext cx="1916906" cy="1916906"/>
      </dsp:txXfrm>
    </dsp:sp>
    <dsp:sp modelId="{F5B23803-AB53-2B45-9E14-457315B6C6C4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4E9DF-B389-E04A-AADC-086E958AB251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35144" y="3380477"/>
        <a:ext cx="1916906" cy="1916906"/>
      </dsp:txXfrm>
    </dsp:sp>
    <dsp:sp modelId="{225D0385-34A6-4F4D-988B-773AC369F38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216E6-F179-6246-A906-18BBF4EB9AD5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3380477"/>
        <a:ext cx="1916906" cy="1916906"/>
      </dsp:txXfrm>
    </dsp:sp>
    <dsp:sp modelId="{D88FDCEE-913C-7846-9600-3D7C944BEAA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B8656-537A-364E-90EC-877AB0185499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121283"/>
        <a:ext cx="1916906" cy="1916906"/>
      </dsp:txXfrm>
    </dsp:sp>
    <dsp:sp modelId="{589905BC-7C95-AB48-B287-5CD8F00A659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821F-C7D5-6043-B28D-B712C501E2DA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en-US" sz="6500" kern="1200" dirty="0"/>
        </a:p>
      </dsp:txBody>
      <dsp:txXfrm>
        <a:off x="4735144" y="121283"/>
        <a:ext cx="1916906" cy="1916906"/>
      </dsp:txXfrm>
    </dsp:sp>
    <dsp:sp modelId="{F5B23803-AB53-2B45-9E14-457315B6C6C4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4E9DF-B389-E04A-AADC-086E958AB251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35144" y="3380477"/>
        <a:ext cx="1916906" cy="1916906"/>
      </dsp:txXfrm>
    </dsp:sp>
    <dsp:sp modelId="{225D0385-34A6-4F4D-988B-773AC369F38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216E6-F179-6246-A906-18BBF4EB9AD5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3380477"/>
        <a:ext cx="1916906" cy="1916906"/>
      </dsp:txXfrm>
    </dsp:sp>
    <dsp:sp modelId="{D88FDCEE-913C-7846-9600-3D7C944BEAA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B8656-537A-364E-90EC-877AB0185499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121283"/>
        <a:ext cx="1916906" cy="1916906"/>
      </dsp:txXfrm>
    </dsp:sp>
    <dsp:sp modelId="{589905BC-7C95-AB48-B287-5CD8F00A659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821F-C7D5-6043-B28D-B712C501E2DA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en-US" sz="6500" kern="1200" dirty="0"/>
        </a:p>
      </dsp:txBody>
      <dsp:txXfrm>
        <a:off x="4735144" y="121283"/>
        <a:ext cx="1916906" cy="1916906"/>
      </dsp:txXfrm>
    </dsp:sp>
    <dsp:sp modelId="{F5B23803-AB53-2B45-9E14-457315B6C6C4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4E9DF-B389-E04A-AADC-086E958AB251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35144" y="3380477"/>
        <a:ext cx="1916906" cy="1916906"/>
      </dsp:txXfrm>
    </dsp:sp>
    <dsp:sp modelId="{225D0385-34A6-4F4D-988B-773AC369F38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216E6-F179-6246-A906-18BBF4EB9AD5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3380477"/>
        <a:ext cx="1916906" cy="1916906"/>
      </dsp:txXfrm>
    </dsp:sp>
    <dsp:sp modelId="{D88FDCEE-913C-7846-9600-3D7C944BEAA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B8656-537A-364E-90EC-877AB0185499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121283"/>
        <a:ext cx="1916906" cy="1916906"/>
      </dsp:txXfrm>
    </dsp:sp>
    <dsp:sp modelId="{589905BC-7C95-AB48-B287-5CD8F00A659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821F-C7D5-6043-B28D-B712C501E2DA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en-US" sz="6500" kern="1200" dirty="0"/>
        </a:p>
      </dsp:txBody>
      <dsp:txXfrm>
        <a:off x="4735144" y="121283"/>
        <a:ext cx="1916906" cy="1916906"/>
      </dsp:txXfrm>
    </dsp:sp>
    <dsp:sp modelId="{F5B23803-AB53-2B45-9E14-457315B6C6C4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4E9DF-B389-E04A-AADC-086E958AB251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35144" y="3380477"/>
        <a:ext cx="1916906" cy="1916906"/>
      </dsp:txXfrm>
    </dsp:sp>
    <dsp:sp modelId="{225D0385-34A6-4F4D-988B-773AC369F38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216E6-F179-6246-A906-18BBF4EB9AD5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3380477"/>
        <a:ext cx="1916906" cy="1916906"/>
      </dsp:txXfrm>
    </dsp:sp>
    <dsp:sp modelId="{D88FDCEE-913C-7846-9600-3D7C944BEAA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B8656-537A-364E-90EC-877AB0185499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121283"/>
        <a:ext cx="1916906" cy="1916906"/>
      </dsp:txXfrm>
    </dsp:sp>
    <dsp:sp modelId="{589905BC-7C95-AB48-B287-5CD8F00A659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821F-C7D5-6043-B28D-B712C501E2DA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en-US" sz="6500" kern="1200" dirty="0"/>
        </a:p>
      </dsp:txBody>
      <dsp:txXfrm>
        <a:off x="4735144" y="121283"/>
        <a:ext cx="1916906" cy="1916906"/>
      </dsp:txXfrm>
    </dsp:sp>
    <dsp:sp modelId="{F5B23803-AB53-2B45-9E14-457315B6C6C4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4E9DF-B389-E04A-AADC-086E958AB251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35144" y="3380477"/>
        <a:ext cx="1916906" cy="1916906"/>
      </dsp:txXfrm>
    </dsp:sp>
    <dsp:sp modelId="{225D0385-34A6-4F4D-988B-773AC369F38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216E6-F179-6246-A906-18BBF4EB9AD5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3380477"/>
        <a:ext cx="1916906" cy="1916906"/>
      </dsp:txXfrm>
    </dsp:sp>
    <dsp:sp modelId="{D88FDCEE-913C-7846-9600-3D7C944BEAA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B8656-537A-364E-90EC-877AB0185499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121283"/>
        <a:ext cx="1916906" cy="1916906"/>
      </dsp:txXfrm>
    </dsp:sp>
    <dsp:sp modelId="{589905BC-7C95-AB48-B287-5CD8F00A659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C821F-C7D5-6043-B28D-B712C501E2DA}">
      <dsp:nvSpPr>
        <dsp:cNvPr id="0" name=""/>
        <dsp:cNvSpPr/>
      </dsp:nvSpPr>
      <dsp:spPr>
        <a:xfrm>
          <a:off x="4735144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 </a:t>
          </a:r>
          <a:endParaRPr lang="en-US" sz="6500" kern="1200" dirty="0"/>
        </a:p>
      </dsp:txBody>
      <dsp:txXfrm>
        <a:off x="4735144" y="121283"/>
        <a:ext cx="1916906" cy="1916906"/>
      </dsp:txXfrm>
    </dsp:sp>
    <dsp:sp modelId="{F5B23803-AB53-2B45-9E14-457315B6C6C4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50847"/>
            <a:gd name="adj4" fmla="val 205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194E9DF-B389-E04A-AADC-086E958AB251}">
      <dsp:nvSpPr>
        <dsp:cNvPr id="0" name=""/>
        <dsp:cNvSpPr/>
      </dsp:nvSpPr>
      <dsp:spPr>
        <a:xfrm>
          <a:off x="4735144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4735144" y="3380477"/>
        <a:ext cx="1916906" cy="1916906"/>
      </dsp:txXfrm>
    </dsp:sp>
    <dsp:sp modelId="{225D0385-34A6-4F4D-988B-773AC369F387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5950847"/>
            <a:gd name="adj4" fmla="val 43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72216E6-F179-6246-A906-18BBF4EB9AD5}">
      <dsp:nvSpPr>
        <dsp:cNvPr id="0" name=""/>
        <dsp:cNvSpPr/>
      </dsp:nvSpPr>
      <dsp:spPr>
        <a:xfrm>
          <a:off x="1475949" y="3380477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3380477"/>
        <a:ext cx="1916906" cy="1916906"/>
      </dsp:txXfrm>
    </dsp:sp>
    <dsp:sp modelId="{D88FDCEE-913C-7846-9600-3D7C944BEAA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1350847"/>
            <a:gd name="adj4" fmla="val 97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05B8656-537A-364E-90EC-877AB0185499}">
      <dsp:nvSpPr>
        <dsp:cNvPr id="0" name=""/>
        <dsp:cNvSpPr/>
      </dsp:nvSpPr>
      <dsp:spPr>
        <a:xfrm>
          <a:off x="1475949" y="121283"/>
          <a:ext cx="1916906" cy="19169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 </a:t>
          </a:r>
        </a:p>
      </dsp:txBody>
      <dsp:txXfrm>
        <a:off x="1475949" y="121283"/>
        <a:ext cx="1916906" cy="1916906"/>
      </dsp:txXfrm>
    </dsp:sp>
    <dsp:sp modelId="{589905BC-7C95-AB48-B287-5CD8F00A6596}">
      <dsp:nvSpPr>
        <dsp:cNvPr id="0" name=""/>
        <dsp:cNvSpPr/>
      </dsp:nvSpPr>
      <dsp:spPr>
        <a:xfrm>
          <a:off x="1354454" y="-211"/>
          <a:ext cx="5419090" cy="5419090"/>
        </a:xfrm>
        <a:prstGeom prst="circularArrow">
          <a:avLst>
            <a:gd name="adj1" fmla="val 6898"/>
            <a:gd name="adj2" fmla="val 465012"/>
            <a:gd name="adj3" fmla="val 16750847"/>
            <a:gd name="adj4" fmla="val 15184141"/>
            <a:gd name="adj5" fmla="val 8047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7651A-1366-0C47-9F5F-52F0ABD078AE}" type="datetimeFigureOut">
              <a:rPr lang="en-GB" smtClean="0"/>
              <a:t>30/07/2020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F8201-0BE3-7648-8A3F-27CD7F652C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3551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8201-0BE3-7648-8A3F-27CD7F652CD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706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8201-0BE3-7648-8A3F-27CD7F652CD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074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8201-0BE3-7648-8A3F-27CD7F652CD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541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8201-0BE3-7648-8A3F-27CD7F652CD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982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463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4F8201-0BE3-7648-8A3F-27CD7F652CDC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67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BA4F6BE-DC9C-5B4E-89D6-9D75184DE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3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A83C79-0B18-9047-A6C6-DEBC8BCA4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5EE1D7-AC77-6744-9D4C-E867A9458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1"/>
            <a:ext cx="11171354" cy="943360"/>
          </a:xfrm>
        </p:spPr>
        <p:txBody>
          <a:bodyPr/>
          <a:lstStyle/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in one or two lines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DB4F9B-F559-5747-937F-9B9E549BD5C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1727200"/>
            <a:ext cx="11195050" cy="444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3899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477B8-C42B-EC43-922F-08AFA5D1B4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8AD06-DA9A-3D4F-8DF7-FB08A0356C4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39750" y="533400"/>
            <a:ext cx="5383972" cy="5638800"/>
          </a:xfrm>
        </p:spPr>
        <p:txBody>
          <a:bodyPr/>
          <a:lstStyle>
            <a:lvl1pPr>
              <a:defRPr sz="3600" b="1">
                <a:solidFill>
                  <a:srgbClr val="0099C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04FABD7-FCF4-AE4F-8B09-95E65EC0EB9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99872" y="533400"/>
            <a:ext cx="5434496" cy="5638800"/>
          </a:xfrm>
        </p:spPr>
        <p:txBody>
          <a:bodyPr/>
          <a:lstStyle>
            <a:lvl1pPr>
              <a:defRPr sz="3600" b="1">
                <a:solidFill>
                  <a:srgbClr val="0099C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459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51E0EE8-CFBB-014E-A991-70B73CD0A8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D440A8-E605-4C45-9013-193F414ED6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78234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Content page title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5BB4F2-3A10-704B-B84E-2174EF7844B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1714500"/>
            <a:ext cx="351409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3F601F4-4803-D04C-95D2-26AE32D26DE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64659" y="1714500"/>
            <a:ext cx="351409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A98DE95-DF61-6A46-991C-F193D955010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89567" y="1714500"/>
            <a:ext cx="3514090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766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3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D40C5C-B5F6-7940-9165-0CD0830992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954478-3CF7-4C45-BCA5-982FCBDD31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1"/>
            <a:ext cx="11171354" cy="94589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Content page title</a:t>
            </a:r>
            <a:br>
              <a:rPr lang="en-US" dirty="0"/>
            </a:br>
            <a:r>
              <a:rPr lang="en-US" dirty="0"/>
              <a:t>in one or two lines</a:t>
            </a:r>
          </a:p>
        </p:txBody>
      </p:sp>
      <p:sp>
        <p:nvSpPr>
          <p:cNvPr id="4" name="Picture Placeholder 12">
            <a:extLst>
              <a:ext uri="{FF2B5EF4-FFF2-40B4-BE49-F238E27FC236}">
                <a16:creationId xmlns:a16="http://schemas.microsoft.com/office/drawing/2014/main" id="{0360B0E5-7942-414F-8939-F99DA83CA1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9750" y="1714500"/>
            <a:ext cx="3514725" cy="44577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7D2E8929-DE19-594F-9AA6-6CCC7F55A51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338638" y="1714500"/>
            <a:ext cx="3514725" cy="44577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C10908E2-4152-A44F-8A5E-F3E031033F5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90230" y="1714500"/>
            <a:ext cx="3514725" cy="44577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3736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DC3EAD7-0CB9-144F-B20D-B44EDC5F64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5EE1D7-AC77-6744-9D4C-E867A9458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1"/>
            <a:ext cx="11171354" cy="943360"/>
          </a:xfrm>
        </p:spPr>
        <p:txBody>
          <a:bodyPr/>
          <a:lstStyle/>
          <a:p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in one or two lines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7D8E77-E0C9-BD43-9CDC-0D9CBD83A1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750" y="1714500"/>
            <a:ext cx="5141771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8D11CEF-82A2-6042-9944-713228B3C51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69583" y="1714500"/>
            <a:ext cx="5141771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46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03E43D-858A-9A41-988D-AE3F05345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A45FA9D-AE45-B84C-9229-3E1FBED6F11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883275" y="0"/>
            <a:ext cx="6308725" cy="6172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514152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Content page title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5A2A270-BDBA-D240-AA61-5A36811881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750" y="1714500"/>
            <a:ext cx="5141771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031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D423BF-4358-9644-BB5C-8361480D53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514152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Content page title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F5A2A270-BDBA-D240-AA61-5A36811881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750" y="1714500"/>
            <a:ext cx="5141771" cy="4457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6213A6F-747C-6940-A9A3-C985CC08FBC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922963" y="540000"/>
            <a:ext cx="5811837" cy="56321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6112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with bulle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C90789-D2BA-D74C-87E3-76C3BFBC65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540001"/>
            <a:ext cx="11168296" cy="94092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Content page title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B933A5-5EE7-E745-8877-53E5760581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9750" y="1710914"/>
            <a:ext cx="11168546" cy="4461286"/>
          </a:xfrm>
        </p:spPr>
        <p:txBody>
          <a:bodyPr/>
          <a:lstStyle>
            <a:lvl1pPr marL="457200" indent="-4572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6661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2A830A9-5B8D-FA4A-89A7-0279FAFCBB2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68" y="1"/>
            <a:ext cx="12192000" cy="611733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FF044A-C285-F642-8284-4313D5CA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5353631"/>
            <a:ext cx="11171354" cy="42060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1323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D7DB1C9-CB85-814D-AB62-5B76F2B11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42853" y="1388414"/>
            <a:ext cx="9106293" cy="2900782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BF34C0-713F-814C-8F9F-412E9113E07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6225" y="4656137"/>
            <a:ext cx="9105900" cy="886823"/>
          </a:xfrm>
        </p:spPr>
        <p:txBody>
          <a:bodyPr/>
          <a:lstStyle>
            <a:lvl1pPr>
              <a:defRPr sz="2000">
                <a:solidFill>
                  <a:srgbClr val="0099CC"/>
                </a:solidFill>
              </a:defRPr>
            </a:lvl1pPr>
            <a:lvl2pPr>
              <a:defRPr sz="1800">
                <a:solidFill>
                  <a:srgbClr val="0099CC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492272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aption -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2B1C374-5FB3-4E47-AFDA-EBE05D4DA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0000" y="3190387"/>
            <a:ext cx="2743200" cy="238613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99CC"/>
                </a:solidFill>
              </a:defRPr>
            </a:lvl1pPr>
          </a:lstStyle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6F64533-79F8-CA42-843D-608FB5929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15" name="Google Shape;418;p98">
            <a:extLst>
              <a:ext uri="{FF2B5EF4-FFF2-40B4-BE49-F238E27FC236}">
                <a16:creationId xmlns:a16="http://schemas.microsoft.com/office/drawing/2014/main" id="{D1F10281-7094-6D44-8731-8671A9D27046}"/>
              </a:ext>
            </a:extLst>
          </p:cNvPr>
          <p:cNvSpPr/>
          <p:nvPr userDrawn="1"/>
        </p:nvSpPr>
        <p:spPr>
          <a:xfrm>
            <a:off x="-196078" y="647985"/>
            <a:ext cx="6501124" cy="6502818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99CC"/>
            </a:solidFill>
          </a:ln>
        </p:spPr>
        <p:txBody>
          <a:bodyPr spcFirstLastPara="1" wrap="square" lIns="57130" tIns="28555" rIns="57130" bIns="2855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6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9BF25E-1020-DB4D-B272-2FA5A1B69DA1}"/>
              </a:ext>
            </a:extLst>
          </p:cNvPr>
          <p:cNvCxnSpPr/>
          <p:nvPr userDrawn="1"/>
        </p:nvCxnSpPr>
        <p:spPr>
          <a:xfrm>
            <a:off x="1223208" y="3968299"/>
            <a:ext cx="368909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1A486EA-9397-7248-8CC1-B953C0C5A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2314" y="2026595"/>
            <a:ext cx="4727448" cy="1734766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spcAft>
                <a:spcPts val="0"/>
              </a:spcAft>
              <a:defRPr sz="4000" b="1" baseline="0">
                <a:solidFill>
                  <a:srgbClr val="0099CC"/>
                </a:solidFill>
              </a:defRPr>
            </a:lvl1pPr>
            <a:lvl2pPr marL="6614" indent="0" algn="ctr">
              <a:spcAft>
                <a:spcPts val="3499"/>
              </a:spcAft>
              <a:tabLst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221DFD1-F0D8-284F-B172-C6897CD5A8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2314" y="4225121"/>
            <a:ext cx="4727448" cy="1562824"/>
          </a:xfrm>
          <a:prstGeom prst="rect">
            <a:avLst/>
          </a:prstGeom>
        </p:spPr>
        <p:txBody>
          <a:bodyPr lIns="0" tIns="0" rIns="0" bIns="0" anchor="t" anchorCtr="0"/>
          <a:lstStyle>
            <a:lvl1pPr algn="ctr">
              <a:spcAft>
                <a:spcPts val="0"/>
              </a:spcAft>
              <a:defRPr sz="3000" b="0">
                <a:solidFill>
                  <a:schemeClr val="tx1"/>
                </a:solidFill>
              </a:defRPr>
            </a:lvl1pPr>
            <a:lvl2pPr marL="6614" indent="0" algn="ctr">
              <a:spcAft>
                <a:spcPts val="3499"/>
              </a:spcAft>
              <a:tabLst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A9F76BE-2EFB-C745-84A7-91B37BC70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36022" y="576356"/>
            <a:ext cx="292608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899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C8706B-3B20-CE40-9548-10E4B12EAD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41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790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Oran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A72EE9-D2B4-6744-80E9-4748C49966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-13"/>
          <a:stretch/>
        </p:blipFill>
        <p:spPr>
          <a:xfrm>
            <a:off x="0" y="893"/>
            <a:ext cx="12188824" cy="68571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94800" cy="945899"/>
          </a:xfrm>
        </p:spPr>
        <p:txBody>
          <a:bodyPr/>
          <a:lstStyle>
            <a:lvl1pPr>
              <a:defRPr sz="3600" b="1" baseline="0">
                <a:solidFill>
                  <a:srgbClr val="0099C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030C1D-9910-3D4E-9ADC-5CF548976D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22402" y="6205821"/>
            <a:ext cx="2583366" cy="53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835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381" y="205740"/>
            <a:ext cx="10692193" cy="113110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52921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0B523B5-AE51-884E-8678-0651E032D3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893"/>
            <a:ext cx="12188824" cy="6856213"/>
          </a:xfrm>
          <a:prstGeom prst="rect">
            <a:avLst/>
          </a:prstGeom>
        </p:spPr>
      </p:pic>
      <p:sp>
        <p:nvSpPr>
          <p:cNvPr id="14" name="Google Shape;418;p98">
            <a:extLst>
              <a:ext uri="{FF2B5EF4-FFF2-40B4-BE49-F238E27FC236}">
                <a16:creationId xmlns:a16="http://schemas.microsoft.com/office/drawing/2014/main" id="{5798BAAC-AFE7-AD4C-B9B1-474BC4669458}"/>
              </a:ext>
            </a:extLst>
          </p:cNvPr>
          <p:cNvSpPr/>
          <p:nvPr userDrawn="1"/>
        </p:nvSpPr>
        <p:spPr>
          <a:xfrm>
            <a:off x="-196078" y="647985"/>
            <a:ext cx="6501124" cy="6502818"/>
          </a:xfrm>
          <a:prstGeom prst="ellipse">
            <a:avLst/>
          </a:prstGeom>
          <a:solidFill>
            <a:schemeClr val="bg1"/>
          </a:solidFill>
          <a:ln w="50800">
            <a:solidFill>
              <a:srgbClr val="0099CC"/>
            </a:solidFill>
          </a:ln>
        </p:spPr>
        <p:txBody>
          <a:bodyPr spcFirstLastPara="1" wrap="square" lIns="57130" tIns="28555" rIns="57130" bIns="2855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66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80F5F221-4ECA-EB4B-9565-B20627B1F3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2314" y="2055623"/>
            <a:ext cx="4732003" cy="3694463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spcAft>
                <a:spcPts val="0"/>
              </a:spcAft>
              <a:defRPr sz="4000" b="1" baseline="0">
                <a:solidFill>
                  <a:srgbClr val="0099CC"/>
                </a:solidFill>
              </a:defRPr>
            </a:lvl1pPr>
            <a:lvl2pPr marL="6614" indent="0" algn="ctr">
              <a:spcAft>
                <a:spcPts val="3499"/>
              </a:spcAft>
              <a:tabLst/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0C3430-1F1D-2849-8407-1379CB51E9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736022" y="576356"/>
            <a:ext cx="292608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484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Caption -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1DFEFC3-993C-2D41-97E7-AA900736B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004F042-BF4A-494A-AAC1-9466E1AF52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0053" y="1882451"/>
            <a:ext cx="10308127" cy="1809411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marR="0" indent="0" algn="l" defTabSz="91415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800" b="1" i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157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746F6A5F-B8D3-9042-8E05-382D5122DAC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0053" y="3691862"/>
            <a:ext cx="10308127" cy="1071563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 b="1" i="0" baseline="0">
                <a:solidFill>
                  <a:srgbClr val="0099CC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692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- Blu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BBB5EE-03E5-1C40-B934-E88195BCF4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9480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629D02E-876A-1C44-A400-933E45129BEC}"/>
              </a:ext>
            </a:extLst>
          </p:cNvPr>
          <p:cNvSpPr txBox="1">
            <a:spLocks/>
          </p:cNvSpPr>
          <p:nvPr userDrawn="1"/>
        </p:nvSpPr>
        <p:spPr>
          <a:xfrm>
            <a:off x="4561672" y="1920241"/>
            <a:ext cx="5618766" cy="25624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57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3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184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7038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314" indent="0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0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09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87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6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57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17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headsho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3C3403-236D-6642-A294-D74AF0402C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9480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629D02E-876A-1C44-A400-933E45129BEC}"/>
              </a:ext>
            </a:extLst>
          </p:cNvPr>
          <p:cNvSpPr txBox="1">
            <a:spLocks/>
          </p:cNvSpPr>
          <p:nvPr userDrawn="1"/>
        </p:nvSpPr>
        <p:spPr>
          <a:xfrm>
            <a:off x="4561672" y="1920241"/>
            <a:ext cx="5618766" cy="25624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57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3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184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7038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314" indent="0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0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09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87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6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57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4A9A4251-691F-E04D-A8D2-023B7CAC33A8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967450" y="2072640"/>
            <a:ext cx="2503240" cy="30965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96041563-9757-8046-A98F-3A41E8A382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4072" y="2072641"/>
            <a:ext cx="5618766" cy="309655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3000" b="1"/>
            </a:lvl1pPr>
            <a:lvl2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2pPr>
            <a:lvl3pPr marL="441842" indent="-228539">
              <a:lnSpc>
                <a:spcPct val="100000"/>
              </a:lnSpc>
              <a:buFont typeface="Arial" panose="020B0604020202020204" pitchFamily="34" charset="0"/>
              <a:buChar char="•"/>
              <a:defRPr sz="2334"/>
            </a:lvl3pPr>
            <a:lvl4pPr marL="670382" indent="-228539">
              <a:lnSpc>
                <a:spcPct val="100000"/>
              </a:lnSpc>
              <a:buFont typeface="Arial" panose="020B0604020202020204" pitchFamily="34" charset="0"/>
              <a:buChar char="•"/>
              <a:defRPr sz="2334"/>
            </a:lvl4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3874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eadsh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2D8FE6-2BB3-0140-8842-59DDB2C6D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9480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629D02E-876A-1C44-A400-933E45129BEC}"/>
              </a:ext>
            </a:extLst>
          </p:cNvPr>
          <p:cNvSpPr txBox="1">
            <a:spLocks/>
          </p:cNvSpPr>
          <p:nvPr userDrawn="1"/>
        </p:nvSpPr>
        <p:spPr>
          <a:xfrm>
            <a:off x="4561672" y="1920241"/>
            <a:ext cx="5618766" cy="25624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57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3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184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7038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314" indent="0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0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09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87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6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57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E2A05AF6-38F3-9741-868C-73A59ED2647D}"/>
              </a:ext>
            </a:extLst>
          </p:cNvPr>
          <p:cNvSpPr>
            <a:spLocks noGrp="1" noChangeAspect="1"/>
          </p:cNvSpPr>
          <p:nvPr>
            <p:ph type="pic" sz="quarter" idx="12" hasCustomPrompt="1"/>
          </p:nvPr>
        </p:nvSpPr>
        <p:spPr>
          <a:xfrm>
            <a:off x="6399074" y="2040296"/>
            <a:ext cx="2325568" cy="28975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B5A4A7C-B290-9C4D-ACF8-A46A5C7296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2459" y="2040295"/>
            <a:ext cx="2812222" cy="28871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-152360">
              <a:lnSpc>
                <a:spcPct val="100000"/>
              </a:lnSpc>
              <a:spcBef>
                <a:spcPts val="0"/>
              </a:spcBef>
              <a:defRPr sz="24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  <a:lvl3pPr marL="44184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99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0FED4E4-E25D-594C-BA0A-D31B84FB94E7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40001" y="2040296"/>
            <a:ext cx="2325568" cy="289754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BD6D49E4-FCFE-AB48-9F93-0AD0CA7A77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22579" y="2040296"/>
            <a:ext cx="2812222" cy="2887162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-152360">
              <a:lnSpc>
                <a:spcPct val="100000"/>
              </a:lnSpc>
              <a:spcBef>
                <a:spcPts val="0"/>
              </a:spcBef>
              <a:defRPr sz="2400" b="1"/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/>
            </a:lvl2pPr>
            <a:lvl3pPr marL="44184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999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224459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headsh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8A4C5638-5301-D247-A2A9-F8E172EC79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9480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629D02E-876A-1C44-A400-933E45129BEC}"/>
              </a:ext>
            </a:extLst>
          </p:cNvPr>
          <p:cNvSpPr txBox="1">
            <a:spLocks/>
          </p:cNvSpPr>
          <p:nvPr userDrawn="1"/>
        </p:nvSpPr>
        <p:spPr>
          <a:xfrm>
            <a:off x="4561672" y="1920241"/>
            <a:ext cx="5618766" cy="25624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57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3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184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7038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314" indent="0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0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09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87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6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57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Picture Placeholder 7">
            <a:extLst>
              <a:ext uri="{FF2B5EF4-FFF2-40B4-BE49-F238E27FC236}">
                <a16:creationId xmlns:a16="http://schemas.microsoft.com/office/drawing/2014/main" id="{04FC6AFB-F129-244F-922B-F01DF70265E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2006164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29" name="Picture Placeholder 7">
            <a:extLst>
              <a:ext uri="{FF2B5EF4-FFF2-40B4-BE49-F238E27FC236}">
                <a16:creationId xmlns:a16="http://schemas.microsoft.com/office/drawing/2014/main" id="{D490ACA8-DE37-1C4F-8C82-2391415CA4E7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5001455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30" name="Picture Placeholder 7">
            <a:extLst>
              <a:ext uri="{FF2B5EF4-FFF2-40B4-BE49-F238E27FC236}">
                <a16:creationId xmlns:a16="http://schemas.microsoft.com/office/drawing/2014/main" id="{645A7CF0-0E62-D04B-ADCF-7ADC7DE2385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8027452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E0554982-B958-6641-B4CD-89A5E6CC9E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15246" y="4676807"/>
            <a:ext cx="2143652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2" name="Text Placeholder 6">
            <a:extLst>
              <a:ext uri="{FF2B5EF4-FFF2-40B4-BE49-F238E27FC236}">
                <a16:creationId xmlns:a16="http://schemas.microsoft.com/office/drawing/2014/main" id="{D760AC64-619A-8345-902F-07199E8292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00804" y="4676807"/>
            <a:ext cx="2153310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B856B00-C89E-E048-B239-9BA5E4C682C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27128" y="4676807"/>
            <a:ext cx="2153310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46263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sho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F08F0A9-B3A9-BD4E-B3FE-5913C41144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619"/>
          <a:stretch/>
        </p:blipFill>
        <p:spPr>
          <a:xfrm>
            <a:off x="0" y="893"/>
            <a:ext cx="12188824" cy="619670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EB82D6D-37EA-594E-AE52-9EE71B1DAA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1" y="540001"/>
            <a:ext cx="11194800" cy="945899"/>
          </a:xfrm>
        </p:spPr>
        <p:txBody>
          <a:bodyPr/>
          <a:lstStyle>
            <a:lvl1pPr>
              <a:defRPr sz="3600" baseline="0">
                <a:solidFill>
                  <a:srgbClr val="0099CC"/>
                </a:solidFill>
              </a:defRPr>
            </a:lvl1pPr>
          </a:lstStyle>
          <a:p>
            <a:pPr lvl="0"/>
            <a:r>
              <a:rPr lang="en-US" dirty="0"/>
              <a:t>Section header goes here</a:t>
            </a:r>
            <a:br>
              <a:rPr lang="en-US" dirty="0"/>
            </a:br>
            <a:r>
              <a:rPr lang="en-US" dirty="0"/>
              <a:t>in one or two lines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629D02E-876A-1C44-A400-933E45129BEC}"/>
              </a:ext>
            </a:extLst>
          </p:cNvPr>
          <p:cNvSpPr txBox="1">
            <a:spLocks/>
          </p:cNvSpPr>
          <p:nvPr userDrawn="1"/>
        </p:nvSpPr>
        <p:spPr>
          <a:xfrm>
            <a:off x="4561672" y="1920241"/>
            <a:ext cx="5618766" cy="256248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157" rtl="0" eaLnBrk="1" latinLnBrk="0" hangingPunct="1">
              <a:lnSpc>
                <a:spcPct val="100000"/>
              </a:lnSpc>
              <a:spcBef>
                <a:spcPts val="1001"/>
              </a:spcBef>
              <a:buFont typeface="Arial" panose="020B0604020202020204" pitchFamily="34" charset="0"/>
              <a:buNone/>
              <a:defRPr lang="en-US" sz="3000" b="1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184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70382" indent="-228539" algn="l" defTabSz="914157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34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314" indent="0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0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09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87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6" indent="-228539" algn="l" defTabSz="91415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157" rtl="0" eaLnBrk="1" fontAlgn="auto" latinLnBrk="0" hangingPunct="1">
              <a:lnSpc>
                <a:spcPct val="10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2ED3572C-1FF0-3F4D-8AA0-CB3FE263DF3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540001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0C277275-45A5-3248-8087-C43C9EB7F6B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535292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5E346870-6F69-6343-B0BB-6D19FFF2848B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6561289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C8D7D6A3-8A49-9C43-8217-44B451902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9083" y="4676807"/>
            <a:ext cx="2143652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B2C936A-7FF4-CB44-AC7F-9E8083518F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34641" y="4676807"/>
            <a:ext cx="2153310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C3A9FEC6-65CA-8E4D-8EDC-145381583E8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560965" y="4676807"/>
            <a:ext cx="2153310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3" name="Picture Placeholder 7">
            <a:extLst>
              <a:ext uri="{FF2B5EF4-FFF2-40B4-BE49-F238E27FC236}">
                <a16:creationId xmlns:a16="http://schemas.microsoft.com/office/drawing/2014/main" id="{7FA71350-1923-5841-A0F4-E250F0845444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582432" y="1785544"/>
            <a:ext cx="2152369" cy="277345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rIns="0" bIns="0" anchor="ctr"/>
          <a:lstStyle>
            <a:lvl1pPr algn="ctr">
              <a:defRPr sz="3000"/>
            </a:lvl1pPr>
          </a:lstStyle>
          <a:p>
            <a:r>
              <a:rPr lang="en-US" dirty="0"/>
              <a:t>Headshot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1A8CA5F0-209F-4742-B78D-87595FB7A9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82434" y="4676807"/>
            <a:ext cx="2143652" cy="1314434"/>
          </a:xfrm>
          <a:prstGeom prst="rect">
            <a:avLst/>
          </a:prstGeom>
        </p:spPr>
        <p:txBody>
          <a:bodyPr lIns="0" tIns="0" rIns="0" bIns="0"/>
          <a:lstStyle>
            <a:lvl1pPr marL="0" indent="-152360" algn="ctr">
              <a:lnSpc>
                <a:spcPct val="100000"/>
              </a:lnSpc>
              <a:spcBef>
                <a:spcPts val="0"/>
              </a:spcBef>
              <a:defRPr sz="2000" b="1"/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/>
            </a:lvl2pPr>
            <a:lvl3pPr marL="441842" indent="-228539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3pPr>
            <a:lvl4pPr marL="670382" indent="-228539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67"/>
            </a:lvl4pPr>
          </a:lstStyle>
          <a:p>
            <a:pPr lvl="0"/>
            <a:r>
              <a:rPr lang="en-US" dirty="0"/>
              <a:t>Insert Name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97546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B59037-8E77-764F-953D-376150329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40001"/>
            <a:ext cx="11171354" cy="9459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55BA99-826E-E940-B530-62E94E98C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000" y="1714501"/>
            <a:ext cx="11171354" cy="44333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CFE9C3-CD5C-0046-9B26-C757FAC6FFD5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9222402" y="6205821"/>
            <a:ext cx="2583366" cy="53167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E5643CA-845B-6C48-9499-990A86978444}"/>
              </a:ext>
            </a:extLst>
          </p:cNvPr>
          <p:cNvSpPr txBox="1">
            <a:spLocks/>
          </p:cNvSpPr>
          <p:nvPr userDrawn="1"/>
        </p:nvSpPr>
        <p:spPr>
          <a:xfrm>
            <a:off x="658624" y="6399563"/>
            <a:ext cx="6610070" cy="369332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chemeClr val="tx1"/>
                </a:solidFill>
              </a:rPr>
              <a:t>@</a:t>
            </a:r>
            <a:r>
              <a:rPr lang="en-US" sz="1600" dirty="0" err="1">
                <a:solidFill>
                  <a:schemeClr val="tx1"/>
                </a:solidFill>
              </a:rPr>
              <a:t>csoandy</a:t>
            </a:r>
            <a:endParaRPr lang="en-US" sz="1600" b="0" i="0" dirty="0">
              <a:solidFill>
                <a:schemeClr val="tx1"/>
              </a:solidFill>
              <a:latin typeface="Arial" panose="020B0604020202020204" pitchFamily="34" charset="0"/>
              <a:ea typeface="Roboto Condensed Light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938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0" r:id="rId2"/>
    <p:sldLayoutId id="2147483669" r:id="rId3"/>
    <p:sldLayoutId id="2147483704" r:id="rId4"/>
    <p:sldLayoutId id="2147483661" r:id="rId5"/>
    <p:sldLayoutId id="2147483705" r:id="rId6"/>
    <p:sldLayoutId id="2147483706" r:id="rId7"/>
    <p:sldLayoutId id="2147483707" r:id="rId8"/>
    <p:sldLayoutId id="2147483708" r:id="rId9"/>
    <p:sldLayoutId id="2147483680" r:id="rId10"/>
    <p:sldLayoutId id="2147483666" r:id="rId11"/>
    <p:sldLayoutId id="2147483678" r:id="rId12"/>
    <p:sldLayoutId id="2147483679" r:id="rId13"/>
    <p:sldLayoutId id="2147483681" r:id="rId14"/>
    <p:sldLayoutId id="2147483667" r:id="rId15"/>
    <p:sldLayoutId id="2147483682" r:id="rId16"/>
    <p:sldLayoutId id="2147483674" r:id="rId17"/>
    <p:sldLayoutId id="2147483683" r:id="rId18"/>
    <p:sldLayoutId id="2147483703" r:id="rId19"/>
    <p:sldLayoutId id="2147483685" r:id="rId20"/>
    <p:sldLayoutId id="2147483709" r:id="rId21"/>
    <p:sldLayoutId id="2147483673" r:id="rId22"/>
    <p:sldLayoutId id="2147483710" r:id="rId2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99CC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36" userDrawn="1">
          <p15:clr>
            <a:srgbClr val="F26B43"/>
          </p15:clr>
        </p15:guide>
        <p15:guide id="3" pos="7392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orient="horz" pos="4176" userDrawn="1">
          <p15:clr>
            <a:srgbClr val="F26B43"/>
          </p15:clr>
        </p15:guide>
        <p15:guide id="7" orient="horz" pos="336" userDrawn="1">
          <p15:clr>
            <a:srgbClr val="F26B43"/>
          </p15:clr>
        </p15:guide>
        <p15:guide id="8" orient="horz" pos="936" userDrawn="1">
          <p15:clr>
            <a:srgbClr val="F26B43"/>
          </p15:clr>
        </p15:guide>
        <p15:guide id="9" orient="horz" pos="1080" userDrawn="1">
          <p15:clr>
            <a:srgbClr val="F26B43"/>
          </p15:clr>
        </p15:guide>
        <p15:guide id="10" pos="3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sv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diagramLayout" Target="../diagrams/layout3.xml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diagramData" Target="../diagrams/data3.xml"/><Relationship Id="rId16" Type="http://schemas.openxmlformats.org/officeDocument/2006/relationships/image" Target="../media/image34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3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3.xml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diagramLayout" Target="../diagrams/layout4.xml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diagramData" Target="../diagrams/data4.xml"/><Relationship Id="rId16" Type="http://schemas.openxmlformats.org/officeDocument/2006/relationships/image" Target="../media/image34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4.xml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32.svg"/><Relationship Id="rId7" Type="http://schemas.openxmlformats.org/officeDocument/2006/relationships/image" Target="../media/image2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diagramLayout" Target="../diagrams/layout5.xml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diagramData" Target="../diagrams/data5.xml"/><Relationship Id="rId16" Type="http://schemas.openxmlformats.org/officeDocument/2006/relationships/image" Target="../media/image34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5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5.xml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6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6.xml"/><Relationship Id="rId10" Type="http://schemas.openxmlformats.org/officeDocument/2006/relationships/image" Target="../media/image28.sv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39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diagramData" Target="../diagrams/data1.xml"/><Relationship Id="rId16" Type="http://schemas.openxmlformats.org/officeDocument/2006/relationships/image" Target="../media/image34.sv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1.xml"/><Relationship Id="rId11" Type="http://schemas.openxmlformats.org/officeDocument/2006/relationships/image" Target="../media/image29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3.png"/><Relationship Id="rId10" Type="http://schemas.openxmlformats.org/officeDocument/2006/relationships/image" Target="../media/image28.svg"/><Relationship Id="rId19" Type="http://schemas.openxmlformats.org/officeDocument/2006/relationships/image" Target="../media/image37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555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9F386E-5684-DA4D-A2CB-D70C143634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5271D3-1A39-E943-859D-968DAB5E80D1}"/>
              </a:ext>
            </a:extLst>
          </p:cNvPr>
          <p:cNvSpPr/>
          <p:nvPr/>
        </p:nvSpPr>
        <p:spPr>
          <a:xfrm>
            <a:off x="554182" y="269096"/>
            <a:ext cx="11083637" cy="10043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8674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1500188" y="206375"/>
            <a:ext cx="10691812" cy="1130300"/>
          </a:xfrm>
        </p:spPr>
        <p:txBody>
          <a:bodyPr anchor="ctr"/>
          <a:lstStyle/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Historical paranoia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9D23E78-B20A-5747-BE46-1FF29C9EFE22}"/>
              </a:ext>
            </a:extLst>
          </p:cNvPr>
          <p:cNvSpPr txBox="1">
            <a:spLocks noChangeArrowheads="1"/>
          </p:cNvSpPr>
          <p:nvPr/>
        </p:nvSpPr>
        <p:spPr>
          <a:xfrm>
            <a:off x="541020" y="6226346"/>
            <a:ext cx="10692193" cy="841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81276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  <a:latin typeface="Arial" charset="0"/>
              </a:rPr>
              <a:t>“Monkey on rope ladder” by Rachel Coleman Finch is licensed under Creative Commons 2.0 Generic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20669EF-7937-C64C-B1FB-E67ADDAAE60B}"/>
              </a:ext>
            </a:extLst>
          </p:cNvPr>
          <p:cNvSpPr txBox="1">
            <a:spLocks/>
          </p:cNvSpPr>
          <p:nvPr/>
        </p:nvSpPr>
        <p:spPr>
          <a:xfrm>
            <a:off x="540000" y="6507285"/>
            <a:ext cx="66100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63">
              <a:defRPr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Roboto Condensed Light" charset="0"/>
                <a:cs typeface="Arial" panose="020B0604020202020204" pitchFamily="34" charset="0"/>
              </a:rPr>
              <a:t>| @CSOAndy</a:t>
            </a:r>
          </a:p>
        </p:txBody>
      </p:sp>
    </p:spTree>
    <p:extLst>
      <p:ext uri="{BB962C8B-B14F-4D97-AF65-F5344CB8AC3E}">
        <p14:creationId xmlns:p14="http://schemas.microsoft.com/office/powerpoint/2010/main" val="410203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>
          <a:xfrm>
            <a:off x="394061" y="542128"/>
            <a:ext cx="3330920" cy="943360"/>
          </a:xfrm>
        </p:spPr>
        <p:txBody>
          <a:bodyPr/>
          <a:lstStyle/>
          <a:p>
            <a:pPr algn="ctr" eaLnBrk="1" hangingPunct="1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Prisoner’s </a:t>
            </a:r>
            <a:b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</a:b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Dilemma</a:t>
            </a:r>
          </a:p>
        </p:txBody>
      </p:sp>
      <p:sp>
        <p:nvSpPr>
          <p:cNvPr id="26" name="Rectangle 5">
            <a:extLst>
              <a:ext uri="{FF2B5EF4-FFF2-40B4-BE49-F238E27FC236}">
                <a16:creationId xmlns:a16="http://schemas.microsoft.com/office/drawing/2014/main" id="{24AC43D2-F9FE-D54B-93B8-FDA440B89F66}"/>
              </a:ext>
            </a:extLst>
          </p:cNvPr>
          <p:cNvSpPr txBox="1">
            <a:spLocks noChangeArrowheads="1"/>
          </p:cNvSpPr>
          <p:nvPr/>
        </p:nvSpPr>
        <p:spPr>
          <a:xfrm>
            <a:off x="8119009" y="542128"/>
            <a:ext cx="3356233" cy="943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Actual Prisoner’s </a:t>
            </a:r>
            <a:b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</a:br>
            <a:r>
              <a:rPr lang="en-US" sz="3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</a:rPr>
              <a:t>Dilemma</a:t>
            </a:r>
          </a:p>
        </p:txBody>
      </p:sp>
      <p:sp>
        <p:nvSpPr>
          <p:cNvPr id="27" name="Rectangle 30">
            <a:extLst>
              <a:ext uri="{FF2B5EF4-FFF2-40B4-BE49-F238E27FC236}">
                <a16:creationId xmlns:a16="http://schemas.microsoft.com/office/drawing/2014/main" id="{C2D3AC2D-CD1B-C148-A8D7-555CF5B909E8}"/>
              </a:ext>
            </a:extLst>
          </p:cNvPr>
          <p:cNvSpPr>
            <a:spLocks/>
          </p:cNvSpPr>
          <p:nvPr/>
        </p:nvSpPr>
        <p:spPr bwMode="auto">
          <a:xfrm>
            <a:off x="8119009" y="2539982"/>
            <a:ext cx="3356232" cy="107702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defTabSz="581002"/>
            <a:r>
              <a:rPr lang="en-US" sz="23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Different communities have different expectations!</a:t>
            </a:r>
          </a:p>
        </p:txBody>
      </p:sp>
      <p:sp>
        <p:nvSpPr>
          <p:cNvPr id="28" name="Rectangle 30">
            <a:extLst>
              <a:ext uri="{FF2B5EF4-FFF2-40B4-BE49-F238E27FC236}">
                <a16:creationId xmlns:a16="http://schemas.microsoft.com/office/drawing/2014/main" id="{4877AC02-1CED-CA4A-96A6-49EDCA36BF03}"/>
              </a:ext>
            </a:extLst>
          </p:cNvPr>
          <p:cNvSpPr>
            <a:spLocks/>
          </p:cNvSpPr>
          <p:nvPr/>
        </p:nvSpPr>
        <p:spPr bwMode="auto">
          <a:xfrm>
            <a:off x="408951" y="2539982"/>
            <a:ext cx="3301140" cy="107702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algn="ctr" defTabSz="581002"/>
            <a:r>
              <a:rPr lang="en-US" sz="2333" dirty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  <a:sym typeface="Arial" charset="0"/>
              </a:rPr>
              <a:t>If we believe our “partner” will cheat on us, we’ll cheat first.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6C911C-6C14-414F-A143-99E072085F49}"/>
              </a:ext>
            </a:extLst>
          </p:cNvPr>
          <p:cNvSpPr/>
          <p:nvPr/>
        </p:nvSpPr>
        <p:spPr>
          <a:xfrm rot="2700000">
            <a:off x="4224581" y="2315751"/>
            <a:ext cx="1545754" cy="15473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8CA7211-E823-7445-A1BF-768C1CCB4308}"/>
              </a:ext>
            </a:extLst>
          </p:cNvPr>
          <p:cNvSpPr/>
          <p:nvPr/>
        </p:nvSpPr>
        <p:spPr>
          <a:xfrm rot="2700000">
            <a:off x="6428567" y="2313973"/>
            <a:ext cx="1545754" cy="15473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EFC1C0B-E142-6E4E-87ED-E47A7A0FD952}"/>
              </a:ext>
            </a:extLst>
          </p:cNvPr>
          <p:cNvSpPr/>
          <p:nvPr/>
        </p:nvSpPr>
        <p:spPr>
          <a:xfrm rot="2700000">
            <a:off x="5327464" y="1212869"/>
            <a:ext cx="1545754" cy="15473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F80EE50-AF54-DA4D-B58C-45E2F4B984A4}"/>
              </a:ext>
            </a:extLst>
          </p:cNvPr>
          <p:cNvSpPr/>
          <p:nvPr/>
        </p:nvSpPr>
        <p:spPr>
          <a:xfrm rot="2700000">
            <a:off x="5325685" y="3416855"/>
            <a:ext cx="1545754" cy="15473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71043EE-2D71-324D-9E9F-731BBBA5C955}"/>
              </a:ext>
            </a:extLst>
          </p:cNvPr>
          <p:cNvSpPr txBox="1"/>
          <p:nvPr/>
        </p:nvSpPr>
        <p:spPr>
          <a:xfrm>
            <a:off x="6415161" y="1036320"/>
            <a:ext cx="140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E443A65-8129-AE42-8D96-97CC3A92F201}"/>
              </a:ext>
            </a:extLst>
          </p:cNvPr>
          <p:cNvSpPr txBox="1"/>
          <p:nvPr/>
        </p:nvSpPr>
        <p:spPr>
          <a:xfrm>
            <a:off x="3347747" y="2281697"/>
            <a:ext cx="959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Betray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241C470-925D-9D46-826E-658BACE9B534}"/>
              </a:ext>
            </a:extLst>
          </p:cNvPr>
          <p:cNvSpPr txBox="1"/>
          <p:nvPr/>
        </p:nvSpPr>
        <p:spPr>
          <a:xfrm>
            <a:off x="5779319" y="1634406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6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2A4BD07-0FAB-344F-8831-F244BF471854}"/>
              </a:ext>
            </a:extLst>
          </p:cNvPr>
          <p:cNvSpPr txBox="1"/>
          <p:nvPr/>
        </p:nvSpPr>
        <p:spPr>
          <a:xfrm>
            <a:off x="7021023" y="2753864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6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53D61EF-4B73-B345-8D62-D301DBE18E04}"/>
              </a:ext>
            </a:extLst>
          </p:cNvPr>
          <p:cNvSpPr txBox="1"/>
          <p:nvPr/>
        </p:nvSpPr>
        <p:spPr>
          <a:xfrm>
            <a:off x="5281181" y="1657560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6C2C6C8-B899-8945-9C4D-4E731981F357}"/>
              </a:ext>
            </a:extLst>
          </p:cNvPr>
          <p:cNvSpPr txBox="1"/>
          <p:nvPr/>
        </p:nvSpPr>
        <p:spPr>
          <a:xfrm>
            <a:off x="6330650" y="2753864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20759C5-302E-CD4C-AFC0-CA751499A016}"/>
              </a:ext>
            </a:extLst>
          </p:cNvPr>
          <p:cNvSpPr txBox="1"/>
          <p:nvPr/>
        </p:nvSpPr>
        <p:spPr>
          <a:xfrm>
            <a:off x="4808102" y="2753864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6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343BA9F-7980-FF4A-B7F5-D3EAA5BFAEED}"/>
              </a:ext>
            </a:extLst>
          </p:cNvPr>
          <p:cNvSpPr txBox="1"/>
          <p:nvPr/>
        </p:nvSpPr>
        <p:spPr>
          <a:xfrm>
            <a:off x="5779319" y="3873970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67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350FA2D-EE01-5D4E-BC60-7FC255DF62AE}"/>
              </a:ext>
            </a:extLst>
          </p:cNvPr>
          <p:cNvSpPr txBox="1"/>
          <p:nvPr/>
        </p:nvSpPr>
        <p:spPr>
          <a:xfrm>
            <a:off x="4127005" y="2753864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95A70D-6CA9-004F-9A58-E22335EB49F9}"/>
              </a:ext>
            </a:extLst>
          </p:cNvPr>
          <p:cNvSpPr txBox="1"/>
          <p:nvPr/>
        </p:nvSpPr>
        <p:spPr>
          <a:xfrm>
            <a:off x="5281181" y="3873970"/>
            <a:ext cx="1055771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6C92542-22B1-854E-9098-36B4028E2631}"/>
              </a:ext>
            </a:extLst>
          </p:cNvPr>
          <p:cNvSpPr txBox="1"/>
          <p:nvPr/>
        </p:nvSpPr>
        <p:spPr>
          <a:xfrm>
            <a:off x="9061969" y="1614631"/>
            <a:ext cx="147031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30%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CF2DD6C-8322-3541-AC6A-D3A3D16B0404}"/>
              </a:ext>
            </a:extLst>
          </p:cNvPr>
          <p:cNvSpPr txBox="1"/>
          <p:nvPr/>
        </p:nvSpPr>
        <p:spPr>
          <a:xfrm>
            <a:off x="9060064" y="3802267"/>
            <a:ext cx="147412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19%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9E48976F-6323-364F-8636-523F542E57CA}"/>
              </a:ext>
            </a:extLst>
          </p:cNvPr>
          <p:cNvSpPr txBox="1"/>
          <p:nvPr/>
        </p:nvSpPr>
        <p:spPr>
          <a:xfrm>
            <a:off x="1324365" y="1614631"/>
            <a:ext cx="147031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13%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3BF8297-F720-3A43-B892-816FE30D6F15}"/>
              </a:ext>
            </a:extLst>
          </p:cNvPr>
          <p:cNvSpPr txBox="1"/>
          <p:nvPr/>
        </p:nvSpPr>
        <p:spPr>
          <a:xfrm>
            <a:off x="1322459" y="3802267"/>
            <a:ext cx="147412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9FF73E1-6129-8F47-A415-DAAE64D775B6}"/>
              </a:ext>
            </a:extLst>
          </p:cNvPr>
          <p:cNvSpPr txBox="1"/>
          <p:nvPr/>
        </p:nvSpPr>
        <p:spPr>
          <a:xfrm>
            <a:off x="4401051" y="1021198"/>
            <a:ext cx="140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138F422-66A6-7840-9340-F472C798448D}"/>
              </a:ext>
            </a:extLst>
          </p:cNvPr>
          <p:cNvSpPr txBox="1"/>
          <p:nvPr/>
        </p:nvSpPr>
        <p:spPr>
          <a:xfrm>
            <a:off x="7889267" y="2281697"/>
            <a:ext cx="959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9B25684-D8B7-594F-B5E3-E6619F871E36}"/>
              </a:ext>
            </a:extLst>
          </p:cNvPr>
          <p:cNvSpPr txBox="1"/>
          <p:nvPr/>
        </p:nvSpPr>
        <p:spPr>
          <a:xfrm>
            <a:off x="5386828" y="431275"/>
            <a:ext cx="140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Loyal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B9BAF73-0865-1646-8BB6-F57424D41F8D}"/>
              </a:ext>
            </a:extLst>
          </p:cNvPr>
          <p:cNvSpPr txBox="1"/>
          <p:nvPr/>
        </p:nvSpPr>
        <p:spPr>
          <a:xfrm>
            <a:off x="5386365" y="5361558"/>
            <a:ext cx="1408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Betray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654180-AB2C-3F40-887E-AC0954E40F7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4014379" y="1303598"/>
            <a:ext cx="740833" cy="804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335D19-B5DE-0B49-999D-540E32E5A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839" y="1303598"/>
            <a:ext cx="740833" cy="80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1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F0FF"/>
                                      </p:to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6AD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D9D9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2F0FF"/>
                                      </p:to>
                                    </p:animClr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D6AD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47" grpId="0"/>
      <p:bldP spid="47" grpId="1"/>
      <p:bldP spid="50" grpId="0"/>
      <p:bldP spid="50" grpId="1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3" grpId="0"/>
      <p:bldP spid="64" grpId="0"/>
      <p:bldP spid="25" grpId="0"/>
      <p:bldP spid="25" grpId="1"/>
      <p:bldP spid="31" grpId="0"/>
      <p:bldP spid="31" grpId="1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84D067-88BB-A14B-9FDE-2CA1752E86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521" y="1799528"/>
            <a:ext cx="2844800" cy="2857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4CECD1-4761-D546-A0D8-9658852AF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459" y="1845527"/>
            <a:ext cx="4609170" cy="276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855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DC61B03-D9AB-6744-9A22-1EEA9DD8544B}"/>
              </a:ext>
            </a:extLst>
          </p:cNvPr>
          <p:cNvSpPr/>
          <p:nvPr/>
        </p:nvSpPr>
        <p:spPr>
          <a:xfrm>
            <a:off x="554182" y="269096"/>
            <a:ext cx="11083637" cy="10043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F69FAD-1AD0-684D-A65C-40F48EFE0D81}"/>
              </a:ext>
            </a:extLst>
          </p:cNvPr>
          <p:cNvSpPr txBox="1">
            <a:spLocks noChangeArrowheads="1"/>
          </p:cNvSpPr>
          <p:nvPr/>
        </p:nvSpPr>
        <p:spPr>
          <a:xfrm>
            <a:off x="754381" y="205740"/>
            <a:ext cx="10692193" cy="113110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81276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chemeClr val="bg1"/>
                </a:solidFill>
                <a:latin typeface="Arial" charset="0"/>
              </a:rPr>
              <a:t>Hazards used to be simple…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872FB4E-9D98-2540-8651-C4D51E21BF56}"/>
              </a:ext>
            </a:extLst>
          </p:cNvPr>
          <p:cNvSpPr txBox="1">
            <a:spLocks/>
          </p:cNvSpPr>
          <p:nvPr/>
        </p:nvSpPr>
        <p:spPr>
          <a:xfrm>
            <a:off x="540000" y="6507285"/>
            <a:ext cx="66100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63">
              <a:defRPr/>
            </a:pPr>
            <a:r>
              <a:rPr lang="en-US" sz="10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Roboto Condensed Light" charset="0"/>
                <a:cs typeface="Arial" panose="020B0604020202020204" pitchFamily="34" charset="0"/>
              </a:rPr>
              <a:t>@CSOAndy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C5E0D99-C32B-A24D-BBBF-3F73D7E252F1}"/>
              </a:ext>
            </a:extLst>
          </p:cNvPr>
          <p:cNvSpPr txBox="1">
            <a:spLocks noChangeArrowheads="1"/>
          </p:cNvSpPr>
          <p:nvPr/>
        </p:nvSpPr>
        <p:spPr>
          <a:xfrm>
            <a:off x="541020" y="6226346"/>
            <a:ext cx="10692193" cy="841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81276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b="0" dirty="0">
                <a:solidFill>
                  <a:schemeClr val="bg1">
                    <a:lumMod val="85000"/>
                  </a:schemeClr>
                </a:solidFill>
                <a:latin typeface="Arial" charset="0"/>
              </a:rPr>
              <a:t>“Attention Walmart Shoppers” by Robert Couse-Baker is licensed under Creative Commons 2.0 Generic </a:t>
            </a:r>
          </a:p>
        </p:txBody>
      </p:sp>
    </p:spTree>
    <p:extLst>
      <p:ext uri="{BB962C8B-B14F-4D97-AF65-F5344CB8AC3E}">
        <p14:creationId xmlns:p14="http://schemas.microsoft.com/office/powerpoint/2010/main" val="140005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-161" b="-1"/>
          <a:stretch/>
        </p:blipFill>
        <p:spPr>
          <a:xfrm>
            <a:off x="0" y="-11062"/>
            <a:ext cx="12192000" cy="68690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BC1D69-75DA-6341-9E7D-AFB0BE6024A6}"/>
              </a:ext>
            </a:extLst>
          </p:cNvPr>
          <p:cNvSpPr/>
          <p:nvPr/>
        </p:nvSpPr>
        <p:spPr>
          <a:xfrm>
            <a:off x="554182" y="269096"/>
            <a:ext cx="11083637" cy="100438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283F82-64BF-6843-8A43-962DBB012FBD}"/>
              </a:ext>
            </a:extLst>
          </p:cNvPr>
          <p:cNvSpPr txBox="1">
            <a:spLocks noChangeArrowheads="1"/>
          </p:cNvSpPr>
          <p:nvPr/>
        </p:nvSpPr>
        <p:spPr>
          <a:xfrm>
            <a:off x="754381" y="205740"/>
            <a:ext cx="10692193" cy="113110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81276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000" dirty="0">
                <a:solidFill>
                  <a:schemeClr val="bg1"/>
                </a:solidFill>
                <a:latin typeface="Arial" charset="0"/>
              </a:rPr>
              <a:t>… but now risks are more complex.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C56B640-3D67-3547-9F53-F95A2601D531}"/>
              </a:ext>
            </a:extLst>
          </p:cNvPr>
          <p:cNvSpPr txBox="1">
            <a:spLocks noChangeArrowheads="1"/>
          </p:cNvSpPr>
          <p:nvPr/>
        </p:nvSpPr>
        <p:spPr>
          <a:xfrm>
            <a:off x="541020" y="6226346"/>
            <a:ext cx="10692193" cy="8411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81276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b="1" i="0" kern="1200" baseline="0">
                <a:solidFill>
                  <a:schemeClr val="tx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000" b="0" dirty="0">
                <a:solidFill>
                  <a:schemeClr val="bg1"/>
                </a:solidFill>
                <a:latin typeface="Arial" charset="0"/>
              </a:rPr>
              <a:t>Image Source: Jeep</a:t>
            </a:r>
            <a:r>
              <a:rPr lang="en-US" sz="1000" b="0" baseline="30000" dirty="0">
                <a:solidFill>
                  <a:schemeClr val="bg1"/>
                </a:solidFill>
                <a:latin typeface="Arial" charset="0"/>
              </a:rPr>
              <a:t>® 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6376DFD0-049B-6044-98E4-8F1D02819C51}"/>
              </a:ext>
            </a:extLst>
          </p:cNvPr>
          <p:cNvSpPr txBox="1">
            <a:spLocks/>
          </p:cNvSpPr>
          <p:nvPr/>
        </p:nvSpPr>
        <p:spPr>
          <a:xfrm>
            <a:off x="540000" y="6507285"/>
            <a:ext cx="661007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363">
              <a:defRPr/>
            </a:pP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ea typeface="Roboto Condensed Light" charset="0"/>
                <a:cs typeface="Arial" panose="020B0604020202020204" pitchFamily="34" charset="0"/>
              </a:rPr>
              <a:t>@CSOAndy</a:t>
            </a:r>
          </a:p>
        </p:txBody>
      </p:sp>
    </p:spTree>
    <p:extLst>
      <p:ext uri="{BB962C8B-B14F-4D97-AF65-F5344CB8AC3E}">
        <p14:creationId xmlns:p14="http://schemas.microsoft.com/office/powerpoint/2010/main" val="13980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14A59-8003-F948-8DBE-00E9E8240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Goal: Good, Fast, Cheap Decision Making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D445AB-B489-FD49-AF36-D35908CBAA4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864719" y="2040672"/>
            <a:ext cx="2462561" cy="2468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BC1D59-F632-6443-848F-C5F006EB9393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59781" y="1485900"/>
            <a:ext cx="3429000" cy="3382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2BC7C-709D-D64C-B491-DB4E2EC697F2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642195" y="2040672"/>
            <a:ext cx="2492298" cy="2512741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CC06967-6178-4B40-8708-7E7E11DB0F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14045" y="4868437"/>
            <a:ext cx="1163908" cy="116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65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ABF8AF-72DA-C942-A6A0-48C16F0A08CC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39750" y="533400"/>
          <a:ext cx="5383213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F1A6A8-1AE8-0149-9395-097FA1076B3B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299200" y="533400"/>
          <a:ext cx="5435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807944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B64A-7E12-D143-B69B-4F7BFC1BC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Anger makes for hard </a:t>
            </a:r>
            <a:r>
              <a:rPr lang="en-US" dirty="0" err="1"/>
              <a:t>decisionmaking</a:t>
            </a:r>
            <a:r>
              <a:rPr lang="en-US" dirty="0"/>
              <a:t>….</a:t>
            </a:r>
          </a:p>
        </p:txBody>
      </p:sp>
      <p:pic>
        <p:nvPicPr>
          <p:cNvPr id="5" name="Picture 4" descr="A picture containing photo&#10;&#10;Description automatically generated">
            <a:extLst>
              <a:ext uri="{FF2B5EF4-FFF2-40B4-BE49-F238E27FC236}">
                <a16:creationId xmlns:a16="http://schemas.microsoft.com/office/drawing/2014/main" id="{8EBD65CF-10BE-1041-9B24-2BDD610E94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3" y="1906859"/>
            <a:ext cx="12005274" cy="304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9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Oval 29">
            <a:extLst>
              <a:ext uri="{FF2B5EF4-FFF2-40B4-BE49-F238E27FC236}">
                <a16:creationId xmlns:a16="http://schemas.microsoft.com/office/drawing/2014/main" id="{78E77118-2297-0A49-A616-1680B00917AB}"/>
              </a:ext>
            </a:extLst>
          </p:cNvPr>
          <p:cNvSpPr/>
          <p:nvPr/>
        </p:nvSpPr>
        <p:spPr>
          <a:xfrm>
            <a:off x="3636908" y="2933244"/>
            <a:ext cx="1557738" cy="1557738"/>
          </a:xfrm>
          <a:prstGeom prst="ellipse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52A010-A44A-D64E-8655-69923693D1C6}"/>
              </a:ext>
            </a:extLst>
          </p:cNvPr>
          <p:cNvSpPr/>
          <p:nvPr/>
        </p:nvSpPr>
        <p:spPr>
          <a:xfrm>
            <a:off x="6887557" y="2933243"/>
            <a:ext cx="1557738" cy="1557738"/>
          </a:xfrm>
          <a:prstGeom prst="ellipse">
            <a:avLst/>
          </a:prstGeom>
          <a:solidFill>
            <a:schemeClr val="accent2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1446B35-C05D-5041-918C-03C05BB1A775}"/>
              </a:ext>
            </a:extLst>
          </p:cNvPr>
          <p:cNvSpPr/>
          <p:nvPr/>
        </p:nvSpPr>
        <p:spPr>
          <a:xfrm>
            <a:off x="0" y="-1"/>
            <a:ext cx="12192000" cy="1417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293093-E0CB-C549-A157-90BAFCAA9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4894"/>
            <a:ext cx="12173432" cy="943360"/>
          </a:xfrm>
        </p:spPr>
        <p:txBody>
          <a:bodyPr/>
          <a:lstStyle/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Why do people make incomprehensible decisions?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58A5205-9452-1443-84D1-6C9A9848F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0351" y="2624666"/>
            <a:ext cx="1629289" cy="160866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97DA1D-B91D-D047-98E1-2FB1915D5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2357" y="2624666"/>
            <a:ext cx="1480887" cy="16078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3A15BC6-1B70-A645-AB4D-E2DBDAC005E1}"/>
              </a:ext>
            </a:extLst>
          </p:cNvPr>
          <p:cNvGrpSpPr/>
          <p:nvPr/>
        </p:nvGrpSpPr>
        <p:grpSpPr>
          <a:xfrm>
            <a:off x="6899553" y="1813149"/>
            <a:ext cx="1557738" cy="1557738"/>
            <a:chOff x="8038833" y="2464415"/>
            <a:chExt cx="1869285" cy="186928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559B5D14-6413-EC4E-BFB9-BFC65AC094C1}"/>
                </a:ext>
              </a:extLst>
            </p:cNvPr>
            <p:cNvSpPr/>
            <p:nvPr/>
          </p:nvSpPr>
          <p:spPr>
            <a:xfrm>
              <a:off x="8038833" y="2464415"/>
              <a:ext cx="1869285" cy="1869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3CE8533-A17F-2E43-83C5-3B8DBFF2C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9645" y="2739813"/>
              <a:ext cx="1335392" cy="13184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8D2119A-5FFC-8C48-ADBA-9D924F0B6AC0}"/>
              </a:ext>
            </a:extLst>
          </p:cNvPr>
          <p:cNvGrpSpPr/>
          <p:nvPr/>
        </p:nvGrpSpPr>
        <p:grpSpPr>
          <a:xfrm>
            <a:off x="3636908" y="4482221"/>
            <a:ext cx="1557738" cy="1557738"/>
            <a:chOff x="4669087" y="4835079"/>
            <a:chExt cx="1869285" cy="1869285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11449B3-D8A8-5545-94FC-C5EEF38185A6}"/>
                </a:ext>
              </a:extLst>
            </p:cNvPr>
            <p:cNvSpPr/>
            <p:nvPr/>
          </p:nvSpPr>
          <p:spPr>
            <a:xfrm>
              <a:off x="4669087" y="4835079"/>
              <a:ext cx="1869285" cy="1869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EDECFA0-AAFE-3C4C-8AC9-B9198FAC7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83344" y="5110477"/>
              <a:ext cx="1240771" cy="1316736"/>
            </a:xfrm>
            <a:prstGeom prst="rect">
              <a:avLst/>
            </a:prstGeom>
            <a:grpFill/>
          </p:spPr>
        </p:pic>
      </p:grpSp>
      <p:sp>
        <p:nvSpPr>
          <p:cNvPr id="40" name="Rectangle 13">
            <a:extLst>
              <a:ext uri="{FF2B5EF4-FFF2-40B4-BE49-F238E27FC236}">
                <a16:creationId xmlns:a16="http://schemas.microsoft.com/office/drawing/2014/main" id="{E05C5509-3529-C443-BC63-95A0473C9A9F}"/>
              </a:ext>
            </a:extLst>
          </p:cNvPr>
          <p:cNvSpPr>
            <a:spLocks/>
          </p:cNvSpPr>
          <p:nvPr/>
        </p:nvSpPr>
        <p:spPr bwMode="auto">
          <a:xfrm>
            <a:off x="8530390" y="4357306"/>
            <a:ext cx="2069210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8575" tIns="28575" rIns="28575" bIns="28575">
            <a:spAutoFit/>
          </a:bodyPr>
          <a:lstStyle>
            <a:lvl1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1pPr>
            <a:lvl2pPr marL="37931725" indent="-37474525"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2pPr>
            <a:lvl3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3pPr>
            <a:lvl4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4pPr>
            <a:lvl5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5pPr>
            <a:lvl6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6pPr>
            <a:lvl7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7pPr>
            <a:lvl8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8pPr>
            <a:lvl9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Me</a:t>
            </a:r>
          </a:p>
        </p:txBody>
      </p:sp>
      <p:sp>
        <p:nvSpPr>
          <p:cNvPr id="41" name="Rectangle 12">
            <a:extLst>
              <a:ext uri="{FF2B5EF4-FFF2-40B4-BE49-F238E27FC236}">
                <a16:creationId xmlns:a16="http://schemas.microsoft.com/office/drawing/2014/main" id="{0973A0B5-2D0D-1046-9BB8-5C82403E27C0}"/>
              </a:ext>
            </a:extLst>
          </p:cNvPr>
          <p:cNvSpPr>
            <a:spLocks/>
          </p:cNvSpPr>
          <p:nvPr/>
        </p:nvSpPr>
        <p:spPr bwMode="auto">
          <a:xfrm>
            <a:off x="1493695" y="4357306"/>
            <a:ext cx="2165588" cy="519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28575" tIns="28575" rIns="28575" bIns="28575">
            <a:spAutoFit/>
          </a:bodyPr>
          <a:lstStyle>
            <a:lvl1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1pPr>
            <a:lvl2pPr marL="37931725" indent="-37474525"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2pPr>
            <a:lvl3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3pPr>
            <a:lvl4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4pPr>
            <a:lvl5pPr defTabSz="774700"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5pPr>
            <a:lvl6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6pPr>
            <a:lvl7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7pPr>
            <a:lvl8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8pPr>
            <a:lvl9pPr indent="-457200" defTabSz="7747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929292"/>
              </a:buClr>
              <a:defRPr sz="2000">
                <a:solidFill>
                  <a:srgbClr val="929292"/>
                </a:solidFill>
                <a:latin typeface="Calibri" panose="020F0502020204030204" pitchFamily="34" charset="0"/>
                <a:ea typeface="Helvetica" pitchFamily="2" charset="0"/>
                <a:cs typeface="Helvetica" pitchFamily="2" charset="0"/>
                <a:sym typeface="Calibri" panose="020F0502020204030204" pitchFamily="34" charset="0"/>
              </a:defRPr>
            </a:lvl9pPr>
          </a:lstStyle>
          <a:p>
            <a:pPr algn="ctr" eaLnBrk="1"/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You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FE246B-7067-D740-ADFF-85E29F291071}"/>
              </a:ext>
            </a:extLst>
          </p:cNvPr>
          <p:cNvGrpSpPr/>
          <p:nvPr/>
        </p:nvGrpSpPr>
        <p:grpSpPr>
          <a:xfrm>
            <a:off x="3636908" y="2935994"/>
            <a:ext cx="1557738" cy="1557738"/>
            <a:chOff x="4669087" y="2464415"/>
            <a:chExt cx="1869285" cy="1869285"/>
          </a:xfrm>
          <a:solidFill>
            <a:schemeClr val="accent3">
              <a:lumMod val="25000"/>
              <a:lumOff val="75000"/>
            </a:schemeClr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37F2A5C-E5B0-B344-92D5-E73CD306C156}"/>
                </a:ext>
              </a:extLst>
            </p:cNvPr>
            <p:cNvSpPr/>
            <p:nvPr/>
          </p:nvSpPr>
          <p:spPr>
            <a:xfrm>
              <a:off x="4669087" y="2464415"/>
              <a:ext cx="1869285" cy="1869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 dirty="0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3A5B2203-2284-BE44-A728-DBDA5DB54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983344" y="2739813"/>
              <a:ext cx="1240770" cy="13167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187E40-7174-C64D-8A9A-EB815D046A31}"/>
              </a:ext>
            </a:extLst>
          </p:cNvPr>
          <p:cNvGrpSpPr/>
          <p:nvPr/>
        </p:nvGrpSpPr>
        <p:grpSpPr>
          <a:xfrm>
            <a:off x="6899553" y="2935994"/>
            <a:ext cx="1557738" cy="1557738"/>
            <a:chOff x="8038833" y="4835079"/>
            <a:chExt cx="1869285" cy="1869285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03E080D3-9E02-E547-923B-6A0BC7F2EA74}"/>
                </a:ext>
              </a:extLst>
            </p:cNvPr>
            <p:cNvSpPr/>
            <p:nvPr/>
          </p:nvSpPr>
          <p:spPr>
            <a:xfrm>
              <a:off x="8038833" y="4835079"/>
              <a:ext cx="1869285" cy="186928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774E53F-3DA6-554E-9E8E-5ADB0CA2C1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339645" y="5110477"/>
              <a:ext cx="1335392" cy="1318489"/>
            </a:xfrm>
            <a:prstGeom prst="rect">
              <a:avLst/>
            </a:prstGeom>
            <a:noFill/>
          </p:spPr>
        </p:pic>
      </p:grpSp>
      <p:sp>
        <p:nvSpPr>
          <p:cNvPr id="8" name="Right Arrow 7">
            <a:extLst>
              <a:ext uri="{FF2B5EF4-FFF2-40B4-BE49-F238E27FC236}">
                <a16:creationId xmlns:a16="http://schemas.microsoft.com/office/drawing/2014/main" id="{8561E56D-563C-AC4E-8C06-15B407DD2F61}"/>
              </a:ext>
            </a:extLst>
          </p:cNvPr>
          <p:cNvSpPr/>
          <p:nvPr/>
        </p:nvSpPr>
        <p:spPr>
          <a:xfrm>
            <a:off x="5388791" y="2392905"/>
            <a:ext cx="1370089" cy="46352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3F94EA18-FC8D-1F4F-9FD1-F90F54C98F36}"/>
              </a:ext>
            </a:extLst>
          </p:cNvPr>
          <p:cNvSpPr/>
          <p:nvPr/>
        </p:nvSpPr>
        <p:spPr>
          <a:xfrm rot="10800000">
            <a:off x="5362055" y="5028598"/>
            <a:ext cx="1370089" cy="46352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3" name="Right Arrow 42">
            <a:extLst>
              <a:ext uri="{FF2B5EF4-FFF2-40B4-BE49-F238E27FC236}">
                <a16:creationId xmlns:a16="http://schemas.microsoft.com/office/drawing/2014/main" id="{A3C6813B-EA88-804C-B813-346D00E8AFFB}"/>
              </a:ext>
            </a:extLst>
          </p:cNvPr>
          <p:cNvSpPr/>
          <p:nvPr/>
        </p:nvSpPr>
        <p:spPr>
          <a:xfrm rot="5400000">
            <a:off x="7281284" y="3671778"/>
            <a:ext cx="850718" cy="46352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C79BDC31-105C-A84F-8CF4-FD1FEEB44A75}"/>
              </a:ext>
            </a:extLst>
          </p:cNvPr>
          <p:cNvSpPr/>
          <p:nvPr/>
        </p:nvSpPr>
        <p:spPr>
          <a:xfrm rot="16200000">
            <a:off x="4019392" y="3671779"/>
            <a:ext cx="850718" cy="463522"/>
          </a:xfrm>
          <a:prstGeom prst="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462FCC0-7DFF-1547-98BA-92D6B93E8AFA}"/>
              </a:ext>
            </a:extLst>
          </p:cNvPr>
          <p:cNvSpPr/>
          <p:nvPr/>
        </p:nvSpPr>
        <p:spPr>
          <a:xfrm>
            <a:off x="0" y="0"/>
            <a:ext cx="12192000" cy="14174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00"/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89AB941E-605F-114A-B574-5D582FF6643A}"/>
              </a:ext>
            </a:extLst>
          </p:cNvPr>
          <p:cNvSpPr txBox="1">
            <a:spLocks/>
          </p:cNvSpPr>
          <p:nvPr/>
        </p:nvSpPr>
        <p:spPr>
          <a:xfrm>
            <a:off x="0" y="434340"/>
            <a:ext cx="12173432" cy="943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Everyone is a villain in someone else’s story.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2CE35491-BD28-5140-9942-06FA8047D5B8}"/>
              </a:ext>
            </a:extLst>
          </p:cNvPr>
          <p:cNvSpPr txBox="1">
            <a:spLocks/>
          </p:cNvSpPr>
          <p:nvPr/>
        </p:nvSpPr>
        <p:spPr>
          <a:xfrm>
            <a:off x="0" y="3351292"/>
            <a:ext cx="12173432" cy="9433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Modal </a:t>
            </a:r>
            <a:br>
              <a:rPr lang="en-US" sz="4000" b="0" i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4000" b="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Bias!</a:t>
            </a:r>
          </a:p>
        </p:txBody>
      </p:sp>
    </p:spTree>
    <p:extLst>
      <p:ext uri="{BB962C8B-B14F-4D97-AF65-F5344CB8AC3E}">
        <p14:creationId xmlns:p14="http://schemas.microsoft.com/office/powerpoint/2010/main" val="33183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556E-6 3.33333E-6 L -4.30556E-6 0.2253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6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944E-6 3.33333E-6 L 3.81944E-6 -0.1637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1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0" grpId="2" animBg="1"/>
      <p:bldP spid="31" grpId="0" animBg="1"/>
      <p:bldP spid="31" grpId="1" animBg="1"/>
      <p:bldP spid="31" grpId="2" animBg="1"/>
      <p:bldP spid="8" grpId="0" animBg="1"/>
      <p:bldP spid="42" grpId="0" animBg="1"/>
      <p:bldP spid="43" grpId="0" animBg="1"/>
      <p:bldP spid="44" grpId="0" animBg="1"/>
      <p:bldP spid="45" grpId="0" animBg="1"/>
      <p:bldP spid="46" grpId="0"/>
      <p:bldP spid="4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8E519-83DF-C848-B9D9-3BA4509D1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Gordon’s Stages of Learning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56ED08-FE8C-104D-8A53-422583629DBC}"/>
              </a:ext>
            </a:extLst>
          </p:cNvPr>
          <p:cNvSpPr/>
          <p:nvPr/>
        </p:nvSpPr>
        <p:spPr>
          <a:xfrm>
            <a:off x="540001" y="4917688"/>
            <a:ext cx="11194800" cy="100361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Unconsciously Unskilled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94715AB-3C59-A94A-83C8-DB5E0A6FAF49}"/>
              </a:ext>
            </a:extLst>
          </p:cNvPr>
          <p:cNvSpPr/>
          <p:nvPr/>
        </p:nvSpPr>
        <p:spPr>
          <a:xfrm>
            <a:off x="1918009" y="3914078"/>
            <a:ext cx="9816791" cy="100361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Consciously Unskilled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DCDE25-8A1C-8C4F-993C-9F0F36ABF090}"/>
              </a:ext>
            </a:extLst>
          </p:cNvPr>
          <p:cNvSpPr/>
          <p:nvPr/>
        </p:nvSpPr>
        <p:spPr>
          <a:xfrm>
            <a:off x="3289609" y="2910468"/>
            <a:ext cx="8445191" cy="100361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Consciously Skilled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18E503-83C9-F845-BA67-AD096ADC810B}"/>
              </a:ext>
            </a:extLst>
          </p:cNvPr>
          <p:cNvSpPr/>
          <p:nvPr/>
        </p:nvSpPr>
        <p:spPr>
          <a:xfrm>
            <a:off x="4661210" y="1905096"/>
            <a:ext cx="7073589" cy="100361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/>
              <a:t>Unconsciously Skilled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76477D-1234-A642-9F7B-27BB653FD63E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7714786" y="672983"/>
            <a:ext cx="1239643" cy="1230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0ED116-85C0-BD4E-B2C0-D5281F4009F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40001" y="3687337"/>
            <a:ext cx="1239643" cy="12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410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0B571-2D4D-1A46-B1E0-DA34776BA1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Human Decision Making in the Era of Coronavirus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92C6E0-9A95-5F4B-B709-359CDAFBFF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Andy Ellis</a:t>
            </a:r>
          </a:p>
          <a:p>
            <a:r>
              <a:rPr lang="en-US" dirty="0"/>
              <a:t>CSO, Akamai</a:t>
            </a:r>
          </a:p>
          <a:p>
            <a:r>
              <a:rPr lang="en-US" dirty="0"/>
              <a:t>@</a:t>
            </a:r>
            <a:r>
              <a:rPr lang="en-US" dirty="0" err="1"/>
              <a:t>csoandy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87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A8E0FCFD-27AA-504E-95F9-97860D5EFAC4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E39A3A99-533C-3A4D-B45B-D509FD9A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837" y="1376013"/>
            <a:ext cx="952500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01E7D7-DF70-AF49-96F8-0A6412B5F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9691" y="1270309"/>
            <a:ext cx="1163908" cy="11639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CB25332-4A8B-1B41-9EEB-8FC8A2DC8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850" y="4380106"/>
            <a:ext cx="1202475" cy="1202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A03018-104D-5743-8FE2-581FDAD81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9691" y="4371977"/>
            <a:ext cx="1163908" cy="11639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E5DF5A-23D2-D74B-8BC2-638D49DB196C}"/>
              </a:ext>
            </a:extLst>
          </p:cNvPr>
          <p:cNvSpPr txBox="1"/>
          <p:nvPr/>
        </p:nvSpPr>
        <p:spPr>
          <a:xfrm>
            <a:off x="779155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8F120D-BB47-D047-A5E7-1FE85970AB94}"/>
              </a:ext>
            </a:extLst>
          </p:cNvPr>
          <p:cNvSpPr txBox="1"/>
          <p:nvPr/>
        </p:nvSpPr>
        <p:spPr>
          <a:xfrm>
            <a:off x="8645990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6E361F-1F45-0E42-9DEF-A42B078413CB}"/>
              </a:ext>
            </a:extLst>
          </p:cNvPr>
          <p:cNvSpPr txBox="1"/>
          <p:nvPr/>
        </p:nvSpPr>
        <p:spPr>
          <a:xfrm>
            <a:off x="8645990" y="4380106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BD9070-5C26-504C-8F08-DFC088729340}"/>
              </a:ext>
            </a:extLst>
          </p:cNvPr>
          <p:cNvSpPr txBox="1"/>
          <p:nvPr/>
        </p:nvSpPr>
        <p:spPr>
          <a:xfrm>
            <a:off x="790502" y="4418577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586EC9-2E35-5D42-9AC2-4E53F3224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051" y="509290"/>
            <a:ext cx="11194800" cy="945899"/>
          </a:xfrm>
        </p:spPr>
        <p:txBody>
          <a:bodyPr/>
          <a:lstStyle/>
          <a:p>
            <a:r>
              <a:rPr lang="en-US" dirty="0"/>
              <a:t>OODA Energy Spent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5F76E5-92EB-5A43-BE64-2D1A55BF694D}"/>
              </a:ext>
            </a:extLst>
          </p:cNvPr>
          <p:cNvSpPr txBox="1"/>
          <p:nvPr/>
        </p:nvSpPr>
        <p:spPr>
          <a:xfrm>
            <a:off x="779155" y="3136611"/>
            <a:ext cx="47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UNCONSCIOUSLY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B32BEE-7CE6-9748-818E-EC35D042755C}"/>
              </a:ext>
            </a:extLst>
          </p:cNvPr>
          <p:cNvSpPr txBox="1"/>
          <p:nvPr/>
        </p:nvSpPr>
        <p:spPr>
          <a:xfrm rot="16200000">
            <a:off x="4751492" y="1422112"/>
            <a:ext cx="267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UNSKILLED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FF27961-CFAE-EA49-B818-279C64AC6C29}"/>
              </a:ext>
            </a:extLst>
          </p:cNvPr>
          <p:cNvSpPr/>
          <p:nvPr/>
        </p:nvSpPr>
        <p:spPr>
          <a:xfrm>
            <a:off x="6090451" y="0"/>
            <a:ext cx="6096000" cy="342900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FB471B-35CC-9649-86A7-07E1039EA0F8}"/>
              </a:ext>
            </a:extLst>
          </p:cNvPr>
          <p:cNvSpPr txBox="1"/>
          <p:nvPr/>
        </p:nvSpPr>
        <p:spPr>
          <a:xfrm>
            <a:off x="6700995" y="3136611"/>
            <a:ext cx="47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CONSCIOUSLY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9BE7342-0092-C540-8906-576FA29CB6B9}"/>
              </a:ext>
            </a:extLst>
          </p:cNvPr>
          <p:cNvSpPr/>
          <p:nvPr/>
        </p:nvSpPr>
        <p:spPr>
          <a:xfrm>
            <a:off x="6090451" y="3435047"/>
            <a:ext cx="6096000" cy="3429000"/>
          </a:xfrm>
          <a:prstGeom prst="rect">
            <a:avLst/>
          </a:prstGeom>
          <a:solidFill>
            <a:schemeClr val="accent3">
              <a:lumMod val="25000"/>
              <a:lumOff val="7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65F65B-374A-2543-959C-8481855C9538}"/>
              </a:ext>
            </a:extLst>
          </p:cNvPr>
          <p:cNvSpPr txBox="1"/>
          <p:nvPr/>
        </p:nvSpPr>
        <p:spPr>
          <a:xfrm rot="16200000">
            <a:off x="4740284" y="4984861"/>
            <a:ext cx="2677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SKILLED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AE73E7C-1DB6-D74D-9646-363BF26AA9A1}"/>
              </a:ext>
            </a:extLst>
          </p:cNvPr>
          <p:cNvSpPr/>
          <p:nvPr/>
        </p:nvSpPr>
        <p:spPr>
          <a:xfrm>
            <a:off x="-5549" y="3435047"/>
            <a:ext cx="6096000" cy="3429000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D44D7C-5B3D-1543-B0FE-223F91BE4EAC}"/>
              </a:ext>
            </a:extLst>
          </p:cNvPr>
          <p:cNvSpPr/>
          <p:nvPr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bg2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0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2" grpId="0" animBg="1"/>
      <p:bldP spid="23" grpId="0"/>
      <p:bldP spid="24" grpId="0" animBg="1"/>
      <p:bldP spid="25" grpId="0"/>
      <p:bldP spid="2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A8E0FCFD-27AA-504E-95F9-97860D5EFAC4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E39A3A99-533C-3A4D-B45B-D509FD9A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837" y="1376013"/>
            <a:ext cx="952500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01E7D7-DF70-AF49-96F8-0A6412B5F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9691" y="1270309"/>
            <a:ext cx="1163908" cy="11639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CB25332-4A8B-1B41-9EEB-8FC8A2DC8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850" y="4380106"/>
            <a:ext cx="1202475" cy="1202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A03018-104D-5743-8FE2-581FDAD81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9691" y="4371977"/>
            <a:ext cx="1163908" cy="11639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E8BDEE-5A2A-BE42-9DFD-7AC8AEF76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5119" y="283140"/>
            <a:ext cx="1163908" cy="1163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810D1-6679-6347-AC3B-658D99FA12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6325" y="158934"/>
            <a:ext cx="1874946" cy="13631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CB1018-7DEA-C744-9229-948AA52262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92298" y="5252301"/>
            <a:ext cx="1163908" cy="1163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38D24E-44FC-134F-81CC-B9E378EE05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77335" y="5000627"/>
            <a:ext cx="1163908" cy="11639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E5DF5A-23D2-D74B-8BC2-638D49DB196C}"/>
              </a:ext>
            </a:extLst>
          </p:cNvPr>
          <p:cNvSpPr txBox="1"/>
          <p:nvPr/>
        </p:nvSpPr>
        <p:spPr>
          <a:xfrm>
            <a:off x="779155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8F120D-BB47-D047-A5E7-1FE85970AB94}"/>
              </a:ext>
            </a:extLst>
          </p:cNvPr>
          <p:cNvSpPr txBox="1"/>
          <p:nvPr/>
        </p:nvSpPr>
        <p:spPr>
          <a:xfrm>
            <a:off x="8645990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6E361F-1F45-0E42-9DEF-A42B078413CB}"/>
              </a:ext>
            </a:extLst>
          </p:cNvPr>
          <p:cNvSpPr txBox="1"/>
          <p:nvPr/>
        </p:nvSpPr>
        <p:spPr>
          <a:xfrm>
            <a:off x="8645990" y="4380106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BD9070-5C26-504C-8F08-DFC088729340}"/>
              </a:ext>
            </a:extLst>
          </p:cNvPr>
          <p:cNvSpPr txBox="1"/>
          <p:nvPr/>
        </p:nvSpPr>
        <p:spPr>
          <a:xfrm>
            <a:off x="790502" y="4418577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6DE61-68E9-0A40-BA82-28CA82B97BD3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3076615" y="2686941"/>
            <a:ext cx="1517382" cy="15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686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A8E0FCFD-27AA-504E-95F9-97860D5EFAC4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E39A3A99-533C-3A4D-B45B-D509FD9A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837" y="1376013"/>
            <a:ext cx="952500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01E7D7-DF70-AF49-96F8-0A6412B5F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9691" y="1270309"/>
            <a:ext cx="1163908" cy="11639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CB25332-4A8B-1B41-9EEB-8FC8A2DC8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850" y="4380106"/>
            <a:ext cx="1202475" cy="1202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A03018-104D-5743-8FE2-581FDAD81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9691" y="4371977"/>
            <a:ext cx="1163908" cy="11639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E8BDEE-5A2A-BE42-9DFD-7AC8AEF76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5119" y="283140"/>
            <a:ext cx="1163908" cy="1163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810D1-6679-6347-AC3B-658D99FA12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6325" y="158934"/>
            <a:ext cx="1874946" cy="13631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CB1018-7DEA-C744-9229-948AA52262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92298" y="5252301"/>
            <a:ext cx="1163908" cy="1163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38D24E-44FC-134F-81CC-B9E378EE05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77335" y="5000627"/>
            <a:ext cx="1163908" cy="11639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E5DF5A-23D2-D74B-8BC2-638D49DB196C}"/>
              </a:ext>
            </a:extLst>
          </p:cNvPr>
          <p:cNvSpPr txBox="1"/>
          <p:nvPr/>
        </p:nvSpPr>
        <p:spPr>
          <a:xfrm>
            <a:off x="779155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8F120D-BB47-D047-A5E7-1FE85970AB94}"/>
              </a:ext>
            </a:extLst>
          </p:cNvPr>
          <p:cNvSpPr txBox="1"/>
          <p:nvPr/>
        </p:nvSpPr>
        <p:spPr>
          <a:xfrm>
            <a:off x="8645990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6E361F-1F45-0E42-9DEF-A42B078413CB}"/>
              </a:ext>
            </a:extLst>
          </p:cNvPr>
          <p:cNvSpPr txBox="1"/>
          <p:nvPr/>
        </p:nvSpPr>
        <p:spPr>
          <a:xfrm>
            <a:off x="8645990" y="4380106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BD9070-5C26-504C-8F08-DFC088729340}"/>
              </a:ext>
            </a:extLst>
          </p:cNvPr>
          <p:cNvSpPr txBox="1"/>
          <p:nvPr/>
        </p:nvSpPr>
        <p:spPr>
          <a:xfrm>
            <a:off x="790502" y="4418577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8679C12B-E8CC-B446-A7C3-914F8942E28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57729" y="2434217"/>
            <a:ext cx="2787605" cy="164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44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CDB713-F8B4-DA48-922C-D08BA507CF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Predict the future to detect being wrong more often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66500-AAE9-384E-A713-5044A1755A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i="1" dirty="0"/>
              <a:t>And inspect the past</a:t>
            </a:r>
          </a:p>
        </p:txBody>
      </p:sp>
    </p:spTree>
    <p:extLst>
      <p:ext uri="{BB962C8B-B14F-4D97-AF65-F5344CB8AC3E}">
        <p14:creationId xmlns:p14="http://schemas.microsoft.com/office/powerpoint/2010/main" val="15635226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B627-2E27-CE44-924C-EDE9578C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office closing </a:t>
            </a:r>
            <a:r>
              <a:rPr lang="en-US" dirty="0" err="1"/>
              <a:t>decisionline</a:t>
            </a:r>
            <a:r>
              <a:rPr lang="en-US" dirty="0"/>
              <a:t>…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469C9E-DB2E-0F47-AE9B-32E3E54B3AC3}"/>
              </a:ext>
            </a:extLst>
          </p:cNvPr>
          <p:cNvCxnSpPr/>
          <p:nvPr/>
        </p:nvCxnSpPr>
        <p:spPr>
          <a:xfrm>
            <a:off x="-111512" y="3488926"/>
            <a:ext cx="12522819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EEFFE-84CA-6247-82D9-0680220F6398}"/>
              </a:ext>
            </a:extLst>
          </p:cNvPr>
          <p:cNvCxnSpPr>
            <a:cxnSpLocks/>
          </p:cNvCxnSpPr>
          <p:nvPr/>
        </p:nvCxnSpPr>
        <p:spPr>
          <a:xfrm flipV="1">
            <a:off x="780585" y="2574527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B96A84-3572-F24F-942E-660DED2A14BB}"/>
              </a:ext>
            </a:extLst>
          </p:cNvPr>
          <p:cNvSpPr txBox="1"/>
          <p:nvPr/>
        </p:nvSpPr>
        <p:spPr>
          <a:xfrm>
            <a:off x="383151" y="1424798"/>
            <a:ext cx="2623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Work from home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(WFH)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“authorized”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975457-0EDD-2642-9255-17010B89D0C2}"/>
              </a:ext>
            </a:extLst>
          </p:cNvPr>
          <p:cNvCxnSpPr>
            <a:cxnSpLocks/>
          </p:cNvCxnSpPr>
          <p:nvPr/>
        </p:nvCxnSpPr>
        <p:spPr>
          <a:xfrm>
            <a:off x="1973632" y="3488929"/>
            <a:ext cx="914400" cy="909458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DFA261-C807-4F4A-A526-B33FBE1849D7}"/>
              </a:ext>
            </a:extLst>
          </p:cNvPr>
          <p:cNvSpPr txBox="1"/>
          <p:nvPr/>
        </p:nvSpPr>
        <p:spPr>
          <a:xfrm>
            <a:off x="2137666" y="4394731"/>
            <a:ext cx="1500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“default”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032926-F8A1-674A-8ADD-B4518002BEAC}"/>
              </a:ext>
            </a:extLst>
          </p:cNvPr>
          <p:cNvCxnSpPr>
            <a:cxnSpLocks/>
          </p:cNvCxnSpPr>
          <p:nvPr/>
        </p:nvCxnSpPr>
        <p:spPr>
          <a:xfrm flipV="1">
            <a:off x="3263448" y="2541723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7F7A72D-FFA4-8543-A7D2-C98BCE1F01DC}"/>
              </a:ext>
            </a:extLst>
          </p:cNvPr>
          <p:cNvSpPr txBox="1"/>
          <p:nvPr/>
        </p:nvSpPr>
        <p:spPr>
          <a:xfrm>
            <a:off x="3720648" y="1784927"/>
            <a:ext cx="11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Office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closes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1DA5A8-9C45-D145-8EFB-C540406856E6}"/>
              </a:ext>
            </a:extLst>
          </p:cNvPr>
          <p:cNvCxnSpPr>
            <a:cxnSpLocks/>
          </p:cNvCxnSpPr>
          <p:nvPr/>
        </p:nvCxnSpPr>
        <p:spPr>
          <a:xfrm>
            <a:off x="4816926" y="3488929"/>
            <a:ext cx="914400" cy="909458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3B7189-6169-DB43-BF01-55CDCEF46E58}"/>
              </a:ext>
            </a:extLst>
          </p:cNvPr>
          <p:cNvSpPr txBox="1"/>
          <p:nvPr/>
        </p:nvSpPr>
        <p:spPr>
          <a:xfrm>
            <a:off x="4729690" y="4394731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30 June 2020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43E8A0-6488-5449-90DF-A716A370A651}"/>
              </a:ext>
            </a:extLst>
          </p:cNvPr>
          <p:cNvCxnSpPr>
            <a:cxnSpLocks/>
          </p:cNvCxnSpPr>
          <p:nvPr/>
        </p:nvCxnSpPr>
        <p:spPr>
          <a:xfrm flipV="1">
            <a:off x="6081568" y="2541722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BB772D-DA79-6F47-9CDC-E5F8E104BA2B}"/>
              </a:ext>
            </a:extLst>
          </p:cNvPr>
          <p:cNvSpPr txBox="1"/>
          <p:nvPr/>
        </p:nvSpPr>
        <p:spPr>
          <a:xfrm>
            <a:off x="6021984" y="1731425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30 Sep 2020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79A671-8B39-284C-8B99-9FC01B99D121}"/>
              </a:ext>
            </a:extLst>
          </p:cNvPr>
          <p:cNvCxnSpPr>
            <a:cxnSpLocks/>
          </p:cNvCxnSpPr>
          <p:nvPr/>
        </p:nvCxnSpPr>
        <p:spPr>
          <a:xfrm>
            <a:off x="7520683" y="3468224"/>
            <a:ext cx="914400" cy="909458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34B107-ED2E-4E44-A9AB-573E67F3F041}"/>
              </a:ext>
            </a:extLst>
          </p:cNvPr>
          <p:cNvSpPr txBox="1"/>
          <p:nvPr/>
        </p:nvSpPr>
        <p:spPr>
          <a:xfrm>
            <a:off x="7509589" y="4374026"/>
            <a:ext cx="1949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31 Dec 2020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138E53-3649-6A49-BBB9-96BD72385F6D}"/>
              </a:ext>
            </a:extLst>
          </p:cNvPr>
          <p:cNvCxnSpPr>
            <a:cxnSpLocks/>
          </p:cNvCxnSpPr>
          <p:nvPr/>
        </p:nvCxnSpPr>
        <p:spPr>
          <a:xfrm flipV="1">
            <a:off x="8845711" y="2541722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399EE7-96AA-9D4A-BB85-C2080647FE65}"/>
              </a:ext>
            </a:extLst>
          </p:cNvPr>
          <p:cNvSpPr txBox="1"/>
          <p:nvPr/>
        </p:nvSpPr>
        <p:spPr>
          <a:xfrm>
            <a:off x="8794942" y="1731425"/>
            <a:ext cx="19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30 Jun 2020</a:t>
            </a:r>
          </a:p>
        </p:txBody>
      </p:sp>
    </p:spTree>
    <p:extLst>
      <p:ext uri="{BB962C8B-B14F-4D97-AF65-F5344CB8AC3E}">
        <p14:creationId xmlns:p14="http://schemas.microsoft.com/office/powerpoint/2010/main" val="13479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5" grpId="0"/>
      <p:bldP spid="17" grpId="0"/>
      <p:bldP spid="19" grpId="0"/>
      <p:bldP spid="2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B627-2E27-CE44-924C-EDE9578C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… but with limited perspective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469C9E-DB2E-0F47-AE9B-32E3E54B3AC3}"/>
              </a:ext>
            </a:extLst>
          </p:cNvPr>
          <p:cNvCxnSpPr/>
          <p:nvPr/>
        </p:nvCxnSpPr>
        <p:spPr>
          <a:xfrm>
            <a:off x="-111512" y="3488926"/>
            <a:ext cx="12522819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EEFFE-84CA-6247-82D9-0680220F6398}"/>
              </a:ext>
            </a:extLst>
          </p:cNvPr>
          <p:cNvCxnSpPr>
            <a:cxnSpLocks/>
          </p:cNvCxnSpPr>
          <p:nvPr/>
        </p:nvCxnSpPr>
        <p:spPr>
          <a:xfrm flipV="1">
            <a:off x="780585" y="2574527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B96A84-3572-F24F-942E-660DED2A14BB}"/>
              </a:ext>
            </a:extLst>
          </p:cNvPr>
          <p:cNvSpPr txBox="1"/>
          <p:nvPr/>
        </p:nvSpPr>
        <p:spPr>
          <a:xfrm>
            <a:off x="383151" y="1424798"/>
            <a:ext cx="26236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Work from home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(WFH)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“authorized”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975457-0EDD-2642-9255-17010B89D0C2}"/>
              </a:ext>
            </a:extLst>
          </p:cNvPr>
          <p:cNvCxnSpPr>
            <a:cxnSpLocks/>
          </p:cNvCxnSpPr>
          <p:nvPr/>
        </p:nvCxnSpPr>
        <p:spPr>
          <a:xfrm>
            <a:off x="1973632" y="3488929"/>
            <a:ext cx="914400" cy="909458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1DFA261-C807-4F4A-A526-B33FBE1849D7}"/>
              </a:ext>
            </a:extLst>
          </p:cNvPr>
          <p:cNvSpPr txBox="1"/>
          <p:nvPr/>
        </p:nvSpPr>
        <p:spPr>
          <a:xfrm>
            <a:off x="2137666" y="4394731"/>
            <a:ext cx="1500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“default”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8032926-F8A1-674A-8ADD-B4518002BEAC}"/>
              </a:ext>
            </a:extLst>
          </p:cNvPr>
          <p:cNvCxnSpPr>
            <a:cxnSpLocks/>
          </p:cNvCxnSpPr>
          <p:nvPr/>
        </p:nvCxnSpPr>
        <p:spPr>
          <a:xfrm flipV="1">
            <a:off x="3263448" y="2541723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7F7A72D-FFA4-8543-A7D2-C98BCE1F01DC}"/>
              </a:ext>
            </a:extLst>
          </p:cNvPr>
          <p:cNvSpPr txBox="1"/>
          <p:nvPr/>
        </p:nvSpPr>
        <p:spPr>
          <a:xfrm>
            <a:off x="3720648" y="1784927"/>
            <a:ext cx="11592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Office 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closes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1DA5A8-9C45-D145-8EFB-C540406856E6}"/>
              </a:ext>
            </a:extLst>
          </p:cNvPr>
          <p:cNvCxnSpPr>
            <a:cxnSpLocks/>
          </p:cNvCxnSpPr>
          <p:nvPr/>
        </p:nvCxnSpPr>
        <p:spPr>
          <a:xfrm>
            <a:off x="4816926" y="3488929"/>
            <a:ext cx="914400" cy="909458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F3B7189-6169-DB43-BF01-55CDCEF46E58}"/>
              </a:ext>
            </a:extLst>
          </p:cNvPr>
          <p:cNvSpPr txBox="1"/>
          <p:nvPr/>
        </p:nvSpPr>
        <p:spPr>
          <a:xfrm>
            <a:off x="4729690" y="4394731"/>
            <a:ext cx="2101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30 June 2020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443E8A0-6488-5449-90DF-A716A370A651}"/>
              </a:ext>
            </a:extLst>
          </p:cNvPr>
          <p:cNvCxnSpPr>
            <a:cxnSpLocks/>
          </p:cNvCxnSpPr>
          <p:nvPr/>
        </p:nvCxnSpPr>
        <p:spPr>
          <a:xfrm flipV="1">
            <a:off x="6081568" y="2541722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BBB772D-DA79-6F47-9CDC-E5F8E104BA2B}"/>
              </a:ext>
            </a:extLst>
          </p:cNvPr>
          <p:cNvSpPr txBox="1"/>
          <p:nvPr/>
        </p:nvSpPr>
        <p:spPr>
          <a:xfrm>
            <a:off x="6021984" y="1731425"/>
            <a:ext cx="19479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30 Sep 2020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F79A671-8B39-284C-8B99-9FC01B99D121}"/>
              </a:ext>
            </a:extLst>
          </p:cNvPr>
          <p:cNvCxnSpPr>
            <a:cxnSpLocks/>
          </p:cNvCxnSpPr>
          <p:nvPr/>
        </p:nvCxnSpPr>
        <p:spPr>
          <a:xfrm>
            <a:off x="7520683" y="3468224"/>
            <a:ext cx="914400" cy="909458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A34B107-ED2E-4E44-A9AB-573E67F3F041}"/>
              </a:ext>
            </a:extLst>
          </p:cNvPr>
          <p:cNvSpPr txBox="1"/>
          <p:nvPr/>
        </p:nvSpPr>
        <p:spPr>
          <a:xfrm>
            <a:off x="7509589" y="4374026"/>
            <a:ext cx="19495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31 Dec 2020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138E53-3649-6A49-BBB9-96BD72385F6D}"/>
              </a:ext>
            </a:extLst>
          </p:cNvPr>
          <p:cNvCxnSpPr>
            <a:cxnSpLocks/>
          </p:cNvCxnSpPr>
          <p:nvPr/>
        </p:nvCxnSpPr>
        <p:spPr>
          <a:xfrm flipV="1">
            <a:off x="8845711" y="2541722"/>
            <a:ext cx="914400" cy="914401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8399EE7-96AA-9D4A-BB85-C2080647FE65}"/>
              </a:ext>
            </a:extLst>
          </p:cNvPr>
          <p:cNvSpPr txBox="1"/>
          <p:nvPr/>
        </p:nvSpPr>
        <p:spPr>
          <a:xfrm>
            <a:off x="8794942" y="1731425"/>
            <a:ext cx="1930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tx2"/>
                </a:solidFill>
              </a:rPr>
              <a:t>WFH until</a:t>
            </a:r>
          </a:p>
          <a:p>
            <a:pPr algn="ctr"/>
            <a:r>
              <a:rPr lang="en-US" sz="2400" b="1" dirty="0">
                <a:solidFill>
                  <a:schemeClr val="tx2"/>
                </a:solidFill>
              </a:rPr>
              <a:t>30 Jun 2020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3A2506-06BD-6748-BF64-46A4CA1AF445}"/>
              </a:ext>
            </a:extLst>
          </p:cNvPr>
          <p:cNvGrpSpPr/>
          <p:nvPr/>
        </p:nvGrpSpPr>
        <p:grpSpPr>
          <a:xfrm>
            <a:off x="-336904" y="2262278"/>
            <a:ext cx="2500131" cy="2495292"/>
            <a:chOff x="-336904" y="2262278"/>
            <a:chExt cx="2500131" cy="249529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2E159A7-5492-A34D-B2A4-443B4EC49F2E}"/>
                </a:ext>
              </a:extLst>
            </p:cNvPr>
            <p:cNvSpPr/>
            <p:nvPr/>
          </p:nvSpPr>
          <p:spPr>
            <a:xfrm>
              <a:off x="-336904" y="2262278"/>
              <a:ext cx="2500131" cy="2495292"/>
            </a:xfrm>
            <a:prstGeom prst="ellipse">
              <a:avLst/>
            </a:prstGeom>
            <a:solidFill>
              <a:schemeClr val="bg2">
                <a:alpha val="3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3E7B371-3D0F-014E-B825-3874FAD78594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1146" y="2915870"/>
              <a:ext cx="1023222" cy="1007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29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393 L 0.65065 0.003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87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phic 24">
            <a:extLst>
              <a:ext uri="{FF2B5EF4-FFF2-40B4-BE49-F238E27FC236}">
                <a16:creationId xmlns:a16="http://schemas.microsoft.com/office/drawing/2014/main" id="{4C4E3099-809C-5E43-BB73-A50C90337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1587" y="2847045"/>
            <a:ext cx="1163908" cy="1163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ADB627-2E27-CE44-924C-EDE9578C9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 and post- mortems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C469C9E-DB2E-0F47-AE9B-32E3E54B3AC3}"/>
              </a:ext>
            </a:extLst>
          </p:cNvPr>
          <p:cNvCxnSpPr/>
          <p:nvPr/>
        </p:nvCxnSpPr>
        <p:spPr>
          <a:xfrm>
            <a:off x="-111512" y="3488926"/>
            <a:ext cx="12522819" cy="0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B6EEFFE-84CA-6247-82D9-0680220F6398}"/>
              </a:ext>
            </a:extLst>
          </p:cNvPr>
          <p:cNvCxnSpPr>
            <a:cxnSpLocks/>
          </p:cNvCxnSpPr>
          <p:nvPr/>
        </p:nvCxnSpPr>
        <p:spPr>
          <a:xfrm flipV="1">
            <a:off x="780585" y="1699630"/>
            <a:ext cx="1790294" cy="1789299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61DA5A8-9C45-D145-8EFB-C540406856E6}"/>
              </a:ext>
            </a:extLst>
          </p:cNvPr>
          <p:cNvCxnSpPr>
            <a:cxnSpLocks/>
          </p:cNvCxnSpPr>
          <p:nvPr/>
        </p:nvCxnSpPr>
        <p:spPr>
          <a:xfrm>
            <a:off x="4816926" y="3488929"/>
            <a:ext cx="1803793" cy="1789294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3138E53-3649-6A49-BBB9-96BD72385F6D}"/>
              </a:ext>
            </a:extLst>
          </p:cNvPr>
          <p:cNvCxnSpPr>
            <a:cxnSpLocks/>
          </p:cNvCxnSpPr>
          <p:nvPr/>
        </p:nvCxnSpPr>
        <p:spPr>
          <a:xfrm flipV="1">
            <a:off x="8845711" y="1699630"/>
            <a:ext cx="1768274" cy="1756494"/>
          </a:xfrm>
          <a:prstGeom prst="line">
            <a:avLst/>
          </a:prstGeom>
          <a:ln w="50800">
            <a:solidFill>
              <a:schemeClr val="bg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4" name="Graphic 23">
            <a:extLst>
              <a:ext uri="{FF2B5EF4-FFF2-40B4-BE49-F238E27FC236}">
                <a16:creationId xmlns:a16="http://schemas.microsoft.com/office/drawing/2014/main" id="{7B53A3B4-BA84-F846-B3C7-F3309CAA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230" y="2827762"/>
            <a:ext cx="1202475" cy="1202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B15C2B-A719-CB42-AB28-840D1F9B5F3F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2570879" y="2199827"/>
            <a:ext cx="1296730" cy="1294435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41D54CFC-60F7-0D44-9047-EE2A4975B0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502" y="2827761"/>
            <a:ext cx="1163908" cy="116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10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 L 0.14688 -0.2608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44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32838 0.00787 " pathEditMode="relative" rAng="0" ptsTypes="AA">
                                      <p:cBhvr>
                                        <p:cTn id="21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19" y="39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33568 0.01181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84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A8E0FCFD-27AA-504E-95F9-97860D5EFAC4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E39A3A99-533C-3A4D-B45B-D509FD9A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837" y="1376013"/>
            <a:ext cx="952500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01E7D7-DF70-AF49-96F8-0A6412B5F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9691" y="1270309"/>
            <a:ext cx="1163908" cy="11639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CB25332-4A8B-1B41-9EEB-8FC8A2DC8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850" y="4380106"/>
            <a:ext cx="1202475" cy="1202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A03018-104D-5743-8FE2-581FDAD81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9691" y="4371977"/>
            <a:ext cx="1163908" cy="11639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E8BDEE-5A2A-BE42-9DFD-7AC8AEF76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5119" y="283140"/>
            <a:ext cx="1163908" cy="1163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810D1-6679-6347-AC3B-658D99FA12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6325" y="158934"/>
            <a:ext cx="1874946" cy="13631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CB1018-7DEA-C744-9229-948AA52262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92298" y="5252301"/>
            <a:ext cx="1163908" cy="1163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38D24E-44FC-134F-81CC-B9E378EE05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77335" y="5000627"/>
            <a:ext cx="1163908" cy="11639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E5DF5A-23D2-D74B-8BC2-638D49DB196C}"/>
              </a:ext>
            </a:extLst>
          </p:cNvPr>
          <p:cNvSpPr txBox="1"/>
          <p:nvPr/>
        </p:nvSpPr>
        <p:spPr>
          <a:xfrm>
            <a:off x="779155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8F120D-BB47-D047-A5E7-1FE85970AB94}"/>
              </a:ext>
            </a:extLst>
          </p:cNvPr>
          <p:cNvSpPr txBox="1"/>
          <p:nvPr/>
        </p:nvSpPr>
        <p:spPr>
          <a:xfrm>
            <a:off x="8645990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6E361F-1F45-0E42-9DEF-A42B078413CB}"/>
              </a:ext>
            </a:extLst>
          </p:cNvPr>
          <p:cNvSpPr txBox="1"/>
          <p:nvPr/>
        </p:nvSpPr>
        <p:spPr>
          <a:xfrm>
            <a:off x="8645990" y="4380106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BD9070-5C26-504C-8F08-DFC088729340}"/>
              </a:ext>
            </a:extLst>
          </p:cNvPr>
          <p:cNvSpPr txBox="1"/>
          <p:nvPr/>
        </p:nvSpPr>
        <p:spPr>
          <a:xfrm>
            <a:off x="790502" y="4418577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6DE61-68E9-0A40-BA82-28CA82B97BD3}"/>
              </a:ext>
            </a:extLst>
          </p:cNvPr>
          <p:cNvPicPr>
            <a:picLocks/>
          </p:cNvPicPr>
          <p:nvPr/>
        </p:nvPicPr>
        <p:blipFill>
          <a:blip r:embed="rId22"/>
          <a:stretch>
            <a:fillRect/>
          </a:stretch>
        </p:blipFill>
        <p:spPr>
          <a:xfrm>
            <a:off x="3076615" y="2686941"/>
            <a:ext cx="1517382" cy="151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6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4573 -0.37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65" y="-1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BB27E-C91C-9A4F-BDD8-694816929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Neurocognitive party tricks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0BEC22-88EA-9846-89F5-63E89FE3A98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What color is snow?</a:t>
            </a:r>
          </a:p>
          <a:p>
            <a:r>
              <a:rPr lang="en-US" dirty="0"/>
              <a:t>What color is snow?</a:t>
            </a:r>
          </a:p>
          <a:p>
            <a:r>
              <a:rPr lang="en-US" dirty="0"/>
              <a:t>What color is snow?</a:t>
            </a:r>
          </a:p>
          <a:p>
            <a:r>
              <a:rPr lang="en-US" dirty="0"/>
              <a:t>What color is snow?</a:t>
            </a:r>
          </a:p>
          <a:p>
            <a:endParaRPr lang="en-US" dirty="0"/>
          </a:p>
          <a:p>
            <a:r>
              <a:rPr lang="en-US" dirty="0"/>
              <a:t>What do cows drink?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7A5E03-5D96-814E-85EA-AD7B20BCC5C1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Taylor buys a baseball glove and ball for $105.</a:t>
            </a:r>
          </a:p>
          <a:p>
            <a:endParaRPr lang="en-US" dirty="0"/>
          </a:p>
          <a:p>
            <a:r>
              <a:rPr lang="en-US" dirty="0"/>
              <a:t>The glove cost $100 more than the ball.</a:t>
            </a:r>
          </a:p>
          <a:p>
            <a:endParaRPr lang="en-US" dirty="0"/>
          </a:p>
          <a:p>
            <a:r>
              <a:rPr lang="en-US" dirty="0"/>
              <a:t>What did the ball cost?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2FCBB3D-188B-E14C-8A77-B784ECAD7E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LEFT</a:t>
            </a:r>
          </a:p>
          <a:p>
            <a:pPr algn="r"/>
            <a:r>
              <a:rPr lang="en-US" dirty="0"/>
              <a:t>RIGHT</a:t>
            </a:r>
          </a:p>
          <a:p>
            <a:r>
              <a:rPr lang="en-US" dirty="0"/>
              <a:t>LEFT</a:t>
            </a:r>
          </a:p>
          <a:p>
            <a:pPr algn="r"/>
            <a:r>
              <a:rPr lang="en-US" dirty="0"/>
              <a:t>RIGHT</a:t>
            </a:r>
          </a:p>
          <a:p>
            <a:r>
              <a:rPr lang="en-US" dirty="0"/>
              <a:t>LEFT</a:t>
            </a:r>
          </a:p>
          <a:p>
            <a:r>
              <a:rPr lang="en-US" dirty="0"/>
              <a:t>LEFT</a:t>
            </a:r>
          </a:p>
          <a:p>
            <a:pPr algn="r"/>
            <a:r>
              <a:rPr lang="en-US" dirty="0"/>
              <a:t>LEFT</a:t>
            </a:r>
          </a:p>
          <a:p>
            <a:pPr algn="r"/>
            <a:r>
              <a:rPr lang="en-US" dirty="0"/>
              <a:t>RIGHT</a:t>
            </a:r>
          </a:p>
          <a:p>
            <a:r>
              <a:rPr lang="en-US" dirty="0"/>
              <a:t>RIGHT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9A965B-E9A3-9B40-9F1C-46E80B413267}"/>
              </a:ext>
            </a:extLst>
          </p:cNvPr>
          <p:cNvCxnSpPr>
            <a:stCxn id="5" idx="0"/>
            <a:endCxn id="5" idx="2"/>
          </p:cNvCxnSpPr>
          <p:nvPr/>
        </p:nvCxnSpPr>
        <p:spPr>
          <a:xfrm>
            <a:off x="9946612" y="1714500"/>
            <a:ext cx="0" cy="4457700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984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9AF8C6E-C64D-144D-8588-7636C5126397}"/>
              </a:ext>
            </a:extLst>
          </p:cNvPr>
          <p:cNvGrpSpPr/>
          <p:nvPr/>
        </p:nvGrpSpPr>
        <p:grpSpPr>
          <a:xfrm>
            <a:off x="779155" y="719666"/>
            <a:ext cx="10544753" cy="5418667"/>
            <a:chOff x="779155" y="719666"/>
            <a:chExt cx="10544753" cy="5418667"/>
          </a:xfrm>
        </p:grpSpPr>
        <p:graphicFrame>
          <p:nvGraphicFramePr>
            <p:cNvPr id="32" name="Diagram 31">
              <a:extLst>
                <a:ext uri="{FF2B5EF4-FFF2-40B4-BE49-F238E27FC236}">
                  <a16:creationId xmlns:a16="http://schemas.microsoft.com/office/drawing/2014/main" id="{A8E0FCFD-27AA-504E-95F9-97860D5EFAC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26793534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E39A3A99-533C-3A4D-B45B-D509FD9A9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398837" y="1376013"/>
              <a:ext cx="952500" cy="952500"/>
            </a:xfrm>
            <a:prstGeom prst="rect">
              <a:avLst/>
            </a:prstGeom>
          </p:spPr>
        </p:pic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8E01E7D7-DF70-AF49-96F8-0A6412B5F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659691" y="1270309"/>
              <a:ext cx="1163908" cy="1163908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1CB25332-4A8B-1B41-9EEB-8FC8A2DC8C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273850" y="4380106"/>
              <a:ext cx="1202475" cy="1202475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0A03018-104D-5743-8FE2-581FDAD81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3659691" y="4371977"/>
              <a:ext cx="1163908" cy="116390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BE5DF5A-23D2-D74B-8BC2-638D49DB196C}"/>
                </a:ext>
              </a:extLst>
            </p:cNvPr>
            <p:cNvSpPr txBox="1"/>
            <p:nvPr/>
          </p:nvSpPr>
          <p:spPr>
            <a:xfrm>
              <a:off x="779155" y="1804174"/>
              <a:ext cx="26779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OBSERVE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48F120D-BB47-D047-A5E7-1FE85970AB94}"/>
                </a:ext>
              </a:extLst>
            </p:cNvPr>
            <p:cNvSpPr txBox="1"/>
            <p:nvPr/>
          </p:nvSpPr>
          <p:spPr>
            <a:xfrm>
              <a:off x="8645990" y="1804174"/>
              <a:ext cx="26779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ORIENT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56E361F-1F45-0E42-9DEF-A42B078413CB}"/>
                </a:ext>
              </a:extLst>
            </p:cNvPr>
            <p:cNvSpPr txBox="1"/>
            <p:nvPr/>
          </p:nvSpPr>
          <p:spPr>
            <a:xfrm>
              <a:off x="8645990" y="4380106"/>
              <a:ext cx="26779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DECIDE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ABD9070-5C26-504C-8F08-DFC088729340}"/>
                </a:ext>
              </a:extLst>
            </p:cNvPr>
            <p:cNvSpPr txBox="1"/>
            <p:nvPr/>
          </p:nvSpPr>
          <p:spPr>
            <a:xfrm>
              <a:off x="790502" y="4418577"/>
              <a:ext cx="267791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357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ABF8AF-72DA-C942-A6A0-48C16F0A08CC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2791457865"/>
              </p:ext>
            </p:extLst>
          </p:nvPr>
        </p:nvGraphicFramePr>
        <p:xfrm>
          <a:off x="539750" y="533400"/>
          <a:ext cx="5383213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F1A6A8-1AE8-0149-9395-097FA1076B3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57998048"/>
              </p:ext>
            </p:extLst>
          </p:nvPr>
        </p:nvGraphicFramePr>
        <p:xfrm>
          <a:off x="6299200" y="533400"/>
          <a:ext cx="5435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54315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0B571-2D4D-1A46-B1E0-DA34776BA1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Human Decision Making in the Era of Coronavirus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392C6E0-9A95-5F4B-B709-359CDAFBFF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Andy Ellis</a:t>
            </a:r>
          </a:p>
          <a:p>
            <a:r>
              <a:rPr lang="en-US" dirty="0"/>
              <a:t>CSO, Akamai</a:t>
            </a:r>
          </a:p>
          <a:p>
            <a:r>
              <a:rPr lang="en-US" dirty="0"/>
              <a:t>@</a:t>
            </a:r>
            <a:r>
              <a:rPr lang="en-US" dirty="0" err="1"/>
              <a:t>csoandy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691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E39F09D7-9769-0345-8E60-EFA37179B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Planning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5815489-46EB-8147-B276-85565D250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6511" y="1326995"/>
            <a:ext cx="7043079" cy="4834054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Are workers okay?</a:t>
            </a:r>
          </a:p>
          <a:p>
            <a:pPr>
              <a:lnSpc>
                <a:spcPct val="200000"/>
              </a:lnSpc>
            </a:pPr>
            <a:r>
              <a:rPr lang="en-US" dirty="0"/>
              <a:t>Can they get to the building?</a:t>
            </a:r>
          </a:p>
          <a:p>
            <a:pPr>
              <a:lnSpc>
                <a:spcPct val="200000"/>
              </a:lnSpc>
            </a:pPr>
            <a:r>
              <a:rPr lang="en-US" dirty="0"/>
              <a:t>Is the building open?</a:t>
            </a:r>
          </a:p>
          <a:p>
            <a:pPr>
              <a:lnSpc>
                <a:spcPct val="200000"/>
              </a:lnSpc>
            </a:pPr>
            <a:r>
              <a:rPr lang="en-US" dirty="0"/>
              <a:t>Does the building work (power, internet)?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C64104-414E-C847-BB88-F7CF41D7D94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36" y="1438695"/>
            <a:ext cx="815897" cy="7857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A5AF844-F7A6-2A4B-9E2C-3B2EA86997D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36" y="3366255"/>
            <a:ext cx="815897" cy="7857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F53CB0-2D60-564C-A863-E6AE4F555F8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99836" y="4357915"/>
            <a:ext cx="815897" cy="78576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FA48AD62-3D9B-6A4C-AD7F-DB9CC771C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8342" y="1460687"/>
            <a:ext cx="3936626" cy="39366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9B66B1B-3D2C-9B4E-88D5-672F57E2E807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504480" y="2430355"/>
            <a:ext cx="811253" cy="80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4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A2375BC-4FD1-E641-9FF0-005E0FEF8F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5536265" y="1555707"/>
            <a:ext cx="2948268" cy="3746586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CCB5C33C-E7FE-A146-A2AB-60F94CA8B8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416204" y="1555707"/>
            <a:ext cx="4120061" cy="412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050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6EC99C3-DE70-664C-805D-DDF3970900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412847" y="1096400"/>
            <a:ext cx="1798544" cy="2432237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0EE09CC-1246-134A-AB00-06F6E0225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68706" y="1872769"/>
            <a:ext cx="2636744" cy="2636744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84175FE-2953-434A-BEFB-CA1D33022B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918788" y="2410939"/>
            <a:ext cx="2636744" cy="263674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86299AA-0A07-6D45-A354-80D4AD8428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14609" y="3867246"/>
            <a:ext cx="2432237" cy="2432237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7B6037AC-6525-6A4C-ADFD-03E1F22D5E1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20654" y="2920069"/>
            <a:ext cx="1894354" cy="189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2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A8E0FCFD-27AA-504E-95F9-97860D5EFA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651244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Graphic 2">
            <a:extLst>
              <a:ext uri="{FF2B5EF4-FFF2-40B4-BE49-F238E27FC236}">
                <a16:creationId xmlns:a16="http://schemas.microsoft.com/office/drawing/2014/main" id="{E39A3A99-533C-3A4D-B45B-D509FD9A97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98837" y="1376013"/>
            <a:ext cx="952500" cy="952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01E7D7-DF70-AF49-96F8-0A6412B5FD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59691" y="1270309"/>
            <a:ext cx="1163908" cy="11639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1CB25332-4A8B-1B41-9EEB-8FC8A2DC8C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73850" y="4380106"/>
            <a:ext cx="1202475" cy="120247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0A03018-104D-5743-8FE2-581FDAD81F3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659691" y="4371977"/>
            <a:ext cx="1163908" cy="11639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E8BDEE-5A2A-BE42-9DFD-7AC8AEF76B6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2875119" y="283140"/>
            <a:ext cx="1163908" cy="11639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6810D1-6679-6347-AC3B-658D99FA12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76325" y="158934"/>
            <a:ext cx="1874946" cy="1363196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35CB1018-7DEA-C744-9229-948AA52262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92298" y="5252301"/>
            <a:ext cx="1163908" cy="1163908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0638D24E-44FC-134F-81CC-B9E378EE051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77335" y="5000627"/>
            <a:ext cx="1163908" cy="11639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BE5DF5A-23D2-D74B-8BC2-638D49DB196C}"/>
              </a:ext>
            </a:extLst>
          </p:cNvPr>
          <p:cNvSpPr txBox="1"/>
          <p:nvPr/>
        </p:nvSpPr>
        <p:spPr>
          <a:xfrm>
            <a:off x="779155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48F120D-BB47-D047-A5E7-1FE85970AB94}"/>
              </a:ext>
            </a:extLst>
          </p:cNvPr>
          <p:cNvSpPr txBox="1"/>
          <p:nvPr/>
        </p:nvSpPr>
        <p:spPr>
          <a:xfrm>
            <a:off x="8645990" y="1804174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ORIENT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56E361F-1F45-0E42-9DEF-A42B078413CB}"/>
              </a:ext>
            </a:extLst>
          </p:cNvPr>
          <p:cNvSpPr txBox="1"/>
          <p:nvPr/>
        </p:nvSpPr>
        <p:spPr>
          <a:xfrm>
            <a:off x="8645990" y="4380106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DECIDE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ABD9070-5C26-504C-8F08-DFC088729340}"/>
              </a:ext>
            </a:extLst>
          </p:cNvPr>
          <p:cNvSpPr txBox="1"/>
          <p:nvPr/>
        </p:nvSpPr>
        <p:spPr>
          <a:xfrm>
            <a:off x="790502" y="4418577"/>
            <a:ext cx="2677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</a:p>
        </p:txBody>
      </p:sp>
    </p:spTree>
    <p:extLst>
      <p:ext uri="{BB962C8B-B14F-4D97-AF65-F5344CB8AC3E}">
        <p14:creationId xmlns:p14="http://schemas.microsoft.com/office/powerpoint/2010/main" val="241240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6810D1-6679-6347-AC3B-658D99FA12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429" y="493470"/>
            <a:ext cx="7585769" cy="55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89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ABF8AF-72DA-C942-A6A0-48C16F0A08CC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539750" y="533400"/>
          <a:ext cx="5383213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5F1A6A8-1AE8-0149-9395-097FA1076B3B}"/>
              </a:ext>
            </a:extLst>
          </p:cNvPr>
          <p:cNvGraphicFramePr>
            <a:graphicFrameLocks noGrp="1"/>
          </p:cNvGraphicFramePr>
          <p:nvPr>
            <p:ph sz="quarter" idx="11"/>
          </p:nvPr>
        </p:nvGraphicFramePr>
        <p:xfrm>
          <a:off x="6299200" y="533400"/>
          <a:ext cx="5435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 descr="A picture containing necklace, game&#10;&#10;Description automatically generated">
            <a:extLst>
              <a:ext uri="{FF2B5EF4-FFF2-40B4-BE49-F238E27FC236}">
                <a16:creationId xmlns:a16="http://schemas.microsoft.com/office/drawing/2014/main" id="{878EB7D6-C0D6-CA4C-8F66-2645ECD85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0957" y="1499839"/>
            <a:ext cx="3620798" cy="3858322"/>
          </a:xfrm>
          <a:prstGeom prst="rect">
            <a:avLst/>
          </a:prstGeom>
        </p:spPr>
      </p:pic>
      <p:pic>
        <p:nvPicPr>
          <p:cNvPr id="7" name="Picture 6" descr="A picture containing knife&#10;&#10;Description automatically generated">
            <a:extLst>
              <a:ext uri="{FF2B5EF4-FFF2-40B4-BE49-F238E27FC236}">
                <a16:creationId xmlns:a16="http://schemas.microsoft.com/office/drawing/2014/main" id="{D7B3C712-3C4A-5F41-B084-24E6D95E1E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0" y="2108975"/>
            <a:ext cx="8140080" cy="22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11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kamai Brand Colors">
      <a:dk1>
        <a:srgbClr val="000000"/>
      </a:dk1>
      <a:lt1>
        <a:srgbClr val="FFFFFF"/>
      </a:lt1>
      <a:dk2>
        <a:srgbClr val="009CDE"/>
      </a:dk2>
      <a:lt2>
        <a:srgbClr val="FF9933"/>
      </a:lt2>
      <a:accent1>
        <a:srgbClr val="D0343A"/>
      </a:accent1>
      <a:accent2>
        <a:srgbClr val="81BC00"/>
      </a:accent2>
      <a:accent3>
        <a:srgbClr val="002856"/>
      </a:accent3>
      <a:accent4>
        <a:srgbClr val="A8A8AA"/>
      </a:accent4>
      <a:accent5>
        <a:srgbClr val="54565B"/>
      </a:accent5>
      <a:accent6>
        <a:srgbClr val="000000"/>
      </a:accent6>
      <a:hlink>
        <a:srgbClr val="009CDE"/>
      </a:hlink>
      <a:folHlink>
        <a:srgbClr val="009C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dated Light PPT template - 1-7-2020" id="{B51931AD-0752-554F-89C4-38A094754EB0}" vid="{D3775144-EBE6-384A-8975-26F53D0FC9C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3729E9C-DB87-CF44-9D18-036451B6B107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19381</TotalTime>
  <Words>513</Words>
  <Application>Microsoft Macintosh PowerPoint</Application>
  <PresentationFormat>Widescreen</PresentationFormat>
  <Paragraphs>176</Paragraphs>
  <Slides>30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Disaster Planning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Historical paranoia</vt:lpstr>
      <vt:lpstr>Prisoner’s  Dilemma</vt:lpstr>
      <vt:lpstr>PowerPoint Presentation</vt:lpstr>
      <vt:lpstr>PowerPoint Presentation</vt:lpstr>
      <vt:lpstr>PowerPoint Presentation</vt:lpstr>
      <vt:lpstr>The Goal: Good, Fast, Cheap Decision Making</vt:lpstr>
      <vt:lpstr>PowerPoint Presentation</vt:lpstr>
      <vt:lpstr>Anger makes for hard decisionmaking….</vt:lpstr>
      <vt:lpstr>Why do people make incomprehensible decisions?</vt:lpstr>
      <vt:lpstr>Gordon’s Stages of Learning</vt:lpstr>
      <vt:lpstr>OODA Energy Spent</vt:lpstr>
      <vt:lpstr>PowerPoint Presentation</vt:lpstr>
      <vt:lpstr>PowerPoint Presentation</vt:lpstr>
      <vt:lpstr>PowerPoint Presentation</vt:lpstr>
      <vt:lpstr>An office closing decisionline…</vt:lpstr>
      <vt:lpstr>… but with limited perspective</vt:lpstr>
      <vt:lpstr>Pre- and post- mortems</vt:lpstr>
      <vt:lpstr>PowerPoint Presentation</vt:lpstr>
      <vt:lpstr>Neurocognitive party tricks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Ellis</dc:creator>
  <cp:lastModifiedBy>Andy Ellis</cp:lastModifiedBy>
  <cp:revision>46</cp:revision>
  <dcterms:created xsi:type="dcterms:W3CDTF">2020-07-30T12:24:22Z</dcterms:created>
  <dcterms:modified xsi:type="dcterms:W3CDTF">2020-08-12T23:25:26Z</dcterms:modified>
</cp:coreProperties>
</file>